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28/06/2018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28/06/2018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28/06/2018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28/06/2018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28/06/2018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1484784"/>
            <a:ext cx="7772400" cy="4608512"/>
          </a:xfrm>
        </p:spPr>
        <p:txBody>
          <a:bodyPr>
            <a:normAutofit/>
          </a:bodyPr>
          <a:lstStyle/>
          <a:p>
            <a:pPr algn="ctr"/>
            <a:r>
              <a:rPr lang="it-IT" sz="4800" dirty="0" err="1" smtClean="0"/>
              <a:t>What</a:t>
            </a:r>
            <a:r>
              <a:rPr lang="it-IT" sz="4800" dirty="0" smtClean="0"/>
              <a:t>  </a:t>
            </a:r>
            <a:r>
              <a:rPr lang="it-IT" sz="4800" dirty="0" err="1" smtClean="0"/>
              <a:t>we</a:t>
            </a:r>
            <a:r>
              <a:rPr lang="it-IT" sz="4800" dirty="0" smtClean="0"/>
              <a:t> </a:t>
            </a:r>
            <a:r>
              <a:rPr lang="it-IT" sz="4800" dirty="0" err="1" smtClean="0"/>
              <a:t>have</a:t>
            </a:r>
            <a:r>
              <a:rPr lang="it-IT" sz="4800" dirty="0" smtClean="0"/>
              <a:t> </a:t>
            </a:r>
            <a:r>
              <a:rPr lang="it-IT" sz="4800" dirty="0" err="1" smtClean="0"/>
              <a:t>learnt</a:t>
            </a:r>
            <a:r>
              <a:rPr lang="it-IT" sz="4800" dirty="0" smtClean="0"/>
              <a:t> </a:t>
            </a:r>
            <a:br>
              <a:rPr lang="it-IT" sz="4800" dirty="0" smtClean="0"/>
            </a:br>
            <a:r>
              <a:rPr lang="it-IT" sz="4800" dirty="0" smtClean="0"/>
              <a:t>in </a:t>
            </a:r>
            <a:r>
              <a:rPr lang="it-IT" sz="4800" dirty="0" err="1" smtClean="0"/>
              <a:t>three</a:t>
            </a:r>
            <a:r>
              <a:rPr lang="it-IT" sz="4800" dirty="0" smtClean="0"/>
              <a:t> </a:t>
            </a:r>
            <a:r>
              <a:rPr lang="it-IT" sz="4800" dirty="0" err="1" smtClean="0"/>
              <a:t>key-words</a:t>
            </a:r>
            <a:r>
              <a:rPr lang="it-IT" sz="4800" dirty="0" smtClean="0"/>
              <a:t>:</a:t>
            </a:r>
          </a:p>
          <a:p>
            <a:pPr algn="ctr"/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4800" dirty="0" smtClean="0"/>
              <a:t>SCAFFOLDING</a:t>
            </a:r>
            <a:br>
              <a:rPr lang="it-IT" sz="4800" dirty="0" smtClean="0"/>
            </a:br>
            <a:r>
              <a:rPr lang="it-IT" sz="4800" dirty="0" smtClean="0"/>
              <a:t>COMMUNICATION</a:t>
            </a:r>
            <a:br>
              <a:rPr lang="it-IT" sz="4800" dirty="0" smtClean="0"/>
            </a:br>
            <a:r>
              <a:rPr lang="it-IT" sz="4800" dirty="0" smtClean="0"/>
              <a:t>STT vs TTT</a:t>
            </a:r>
            <a:endParaRPr lang="it-IT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4869160"/>
            <a:ext cx="7772400" cy="1368152"/>
          </a:xfrm>
        </p:spPr>
        <p:txBody>
          <a:bodyPr>
            <a:normAutofit lnSpcReduction="10000"/>
          </a:bodyPr>
          <a:lstStyle/>
          <a:p>
            <a:pPr algn="ctr"/>
            <a:r>
              <a:rPr lang="it-IT" dirty="0" smtClean="0"/>
              <a:t> </a:t>
            </a:r>
            <a:r>
              <a:rPr lang="it-IT" sz="4400" b="1" dirty="0" err="1" smtClean="0"/>
              <a:t>Ireland</a:t>
            </a:r>
            <a:r>
              <a:rPr lang="it-IT" sz="4400" b="1" dirty="0" smtClean="0"/>
              <a:t> </a:t>
            </a:r>
            <a:r>
              <a:rPr lang="it-IT" sz="4400" b="1" dirty="0" err="1" smtClean="0"/>
              <a:t>tells</a:t>
            </a:r>
            <a:r>
              <a:rPr lang="it-IT" sz="4400" b="1" dirty="0" smtClean="0"/>
              <a:t> life and </a:t>
            </a:r>
            <a:r>
              <a:rPr lang="it-IT" sz="4400" b="1" dirty="0" err="1" smtClean="0"/>
              <a:t>history</a:t>
            </a:r>
            <a:r>
              <a:rPr lang="it-IT" sz="4400" b="1" dirty="0" smtClean="0"/>
              <a:t> </a:t>
            </a:r>
            <a:r>
              <a:rPr lang="it-IT" sz="4400" b="1" dirty="0" err="1" smtClean="0"/>
              <a:t>through</a:t>
            </a:r>
            <a:r>
              <a:rPr lang="it-IT" sz="4400" b="1" dirty="0" smtClean="0"/>
              <a:t> </a:t>
            </a:r>
            <a:r>
              <a:rPr lang="it-IT" sz="4400" b="1" dirty="0" err="1" smtClean="0"/>
              <a:t>images</a:t>
            </a:r>
            <a:endParaRPr lang="it-IT" sz="4400" b="1" dirty="0"/>
          </a:p>
        </p:txBody>
      </p:sp>
      <p:pic>
        <p:nvPicPr>
          <p:cNvPr id="4" name="Immagine 3" descr="C:\Users\LauraC\AppData\Local\Microsoft\Windows\INetCache\IE\K78MRY7U\IMG-20180525-WA0005[1].jpg"/>
          <p:cNvPicPr/>
          <p:nvPr/>
        </p:nvPicPr>
        <p:blipFill>
          <a:blip r:embed="rId2" cstate="print"/>
          <a:srcRect l="16822" r="28545"/>
          <a:stretch>
            <a:fillRect/>
          </a:stretch>
        </p:blipFill>
        <p:spPr bwMode="auto">
          <a:xfrm>
            <a:off x="179512" y="476672"/>
            <a:ext cx="2555776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magine 4" descr="C:\Users\LauraC\Desktop\homework_bicycle\IMG_20180525_152925.jpg"/>
          <p:cNvPicPr/>
          <p:nvPr/>
        </p:nvPicPr>
        <p:blipFill>
          <a:blip r:embed="rId3" cstate="print"/>
          <a:srcRect l="6606" t="2166" r="4005" b="28535"/>
          <a:stretch>
            <a:fillRect/>
          </a:stretch>
        </p:blipFill>
        <p:spPr bwMode="auto">
          <a:xfrm>
            <a:off x="6372200" y="476672"/>
            <a:ext cx="2627784" cy="4131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magine 6" descr="C:\Users\LauraC\Desktop\homework_bicycle\IMG_20180525_193757.jpg"/>
          <p:cNvPicPr/>
          <p:nvPr/>
        </p:nvPicPr>
        <p:blipFill>
          <a:blip r:embed="rId4" cstate="print"/>
          <a:srcRect b="17255"/>
          <a:stretch>
            <a:fillRect/>
          </a:stretch>
        </p:blipFill>
        <p:spPr bwMode="auto">
          <a:xfrm>
            <a:off x="2843808" y="260648"/>
            <a:ext cx="3345692" cy="436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772400" cy="1362456"/>
          </a:xfrm>
        </p:spPr>
        <p:txBody>
          <a:bodyPr/>
          <a:lstStyle/>
          <a:p>
            <a:r>
              <a:rPr lang="it-IT" dirty="0" err="1" smtClean="0"/>
              <a:t>Lesson</a:t>
            </a:r>
            <a:r>
              <a:rPr lang="it-IT" dirty="0" smtClean="0"/>
              <a:t> planning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1772816"/>
            <a:ext cx="7772400" cy="396044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it-IT" sz="2400" dirty="0" smtClean="0"/>
              <a:t> Introduce  the </a:t>
            </a:r>
            <a:r>
              <a:rPr lang="it-IT" sz="2400" dirty="0" err="1" smtClean="0"/>
              <a:t>financial</a:t>
            </a:r>
            <a:r>
              <a:rPr lang="it-IT" sz="2400" dirty="0" smtClean="0"/>
              <a:t>  </a:t>
            </a:r>
            <a:r>
              <a:rPr lang="it-IT" sz="2400" dirty="0" err="1" smtClean="0"/>
              <a:t>crisis</a:t>
            </a:r>
            <a:r>
              <a:rPr lang="it-IT" sz="2400" dirty="0" smtClean="0"/>
              <a:t>  </a:t>
            </a:r>
            <a:r>
              <a:rPr lang="it-IT" sz="2400" dirty="0" err="1" smtClean="0"/>
              <a:t>of</a:t>
            </a:r>
            <a:r>
              <a:rPr lang="it-IT" sz="2400" dirty="0" smtClean="0"/>
              <a:t> </a:t>
            </a:r>
            <a:r>
              <a:rPr lang="it-IT" sz="2400" dirty="0" err="1" smtClean="0"/>
              <a:t>Ireland</a:t>
            </a:r>
            <a:r>
              <a:rPr lang="it-IT" sz="2400" dirty="0" smtClean="0"/>
              <a:t> </a:t>
            </a:r>
            <a:r>
              <a:rPr lang="it-IT" sz="2400" dirty="0" err="1" smtClean="0"/>
              <a:t>throughout</a:t>
            </a:r>
            <a:r>
              <a:rPr lang="it-IT" sz="2400" dirty="0" smtClean="0"/>
              <a:t> </a:t>
            </a:r>
            <a:r>
              <a:rPr lang="it-IT" sz="2400" dirty="0" err="1" smtClean="0"/>
              <a:t>history</a:t>
            </a:r>
            <a:r>
              <a:rPr lang="it-IT" sz="2400" dirty="0" smtClean="0"/>
              <a:t>  </a:t>
            </a:r>
            <a:r>
              <a:rPr lang="it-IT" sz="2400" dirty="0" err="1" smtClean="0"/>
              <a:t>with</a:t>
            </a:r>
            <a:r>
              <a:rPr lang="it-IT" sz="2400" dirty="0" smtClean="0"/>
              <a:t> key </a:t>
            </a:r>
            <a:r>
              <a:rPr lang="it-IT" sz="2400" dirty="0" err="1" smtClean="0"/>
              <a:t>words</a:t>
            </a:r>
            <a:r>
              <a:rPr lang="it-IT" sz="2400" dirty="0" smtClean="0"/>
              <a:t> and </a:t>
            </a:r>
            <a:r>
              <a:rPr lang="it-IT" sz="2400" dirty="0" err="1" smtClean="0"/>
              <a:t>pictures</a:t>
            </a:r>
            <a:r>
              <a:rPr lang="it-IT" sz="2400" dirty="0" smtClean="0"/>
              <a:t>(</a:t>
            </a:r>
            <a:r>
              <a:rPr lang="it-IT" sz="2400" dirty="0" err="1" smtClean="0"/>
              <a:t>brainstorrming</a:t>
            </a:r>
            <a:r>
              <a:rPr lang="it-IT" sz="2400" dirty="0" smtClean="0"/>
              <a:t>)</a:t>
            </a:r>
          </a:p>
          <a:p>
            <a:endParaRPr lang="it-IT" sz="1400" dirty="0" smtClean="0"/>
          </a:p>
          <a:p>
            <a:pPr>
              <a:buFont typeface="Arial" pitchFamily="34" charset="0"/>
              <a:buChar char="•"/>
            </a:pPr>
            <a:r>
              <a:rPr lang="it-IT" sz="2400" dirty="0" smtClean="0"/>
              <a:t>Team work in </a:t>
            </a:r>
            <a:r>
              <a:rPr lang="it-IT" sz="2400" dirty="0" err="1" smtClean="0"/>
              <a:t>which</a:t>
            </a:r>
            <a:r>
              <a:rPr lang="it-IT" sz="2400" dirty="0" smtClean="0"/>
              <a:t> </a:t>
            </a:r>
            <a:r>
              <a:rPr lang="it-IT" sz="2400" dirty="0" err="1" smtClean="0"/>
              <a:t>each</a:t>
            </a:r>
            <a:r>
              <a:rPr lang="it-IT" sz="2400" dirty="0" smtClean="0"/>
              <a:t> </a:t>
            </a:r>
            <a:r>
              <a:rPr lang="it-IT" sz="2400" dirty="0" err="1" smtClean="0"/>
              <a:t>group</a:t>
            </a:r>
            <a:r>
              <a:rPr lang="it-IT" sz="2400" dirty="0" smtClean="0"/>
              <a:t> </a:t>
            </a:r>
            <a:r>
              <a:rPr lang="it-IT" sz="2400" dirty="0" err="1" smtClean="0"/>
              <a:t>investigates</a:t>
            </a:r>
            <a:r>
              <a:rPr lang="it-IT" sz="2400" dirty="0" smtClean="0"/>
              <a:t> the </a:t>
            </a:r>
            <a:r>
              <a:rPr lang="it-IT" sz="2400" dirty="0" err="1" smtClean="0"/>
              <a:t>causes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</a:t>
            </a:r>
            <a:r>
              <a:rPr lang="it-IT" sz="2400" dirty="0" err="1" smtClean="0"/>
              <a:t>poverty</a:t>
            </a:r>
            <a:r>
              <a:rPr lang="it-IT" sz="2400" dirty="0" smtClean="0"/>
              <a:t> and the </a:t>
            </a:r>
            <a:r>
              <a:rPr lang="it-IT" sz="2400" dirty="0" err="1" smtClean="0"/>
              <a:t>development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the society(</a:t>
            </a:r>
            <a:r>
              <a:rPr lang="it-IT" sz="2400" dirty="0" err="1" smtClean="0"/>
              <a:t>learning</a:t>
            </a:r>
            <a:r>
              <a:rPr lang="it-IT" sz="2400" dirty="0" smtClean="0"/>
              <a:t> </a:t>
            </a:r>
            <a:r>
              <a:rPr lang="it-IT" sz="2400" dirty="0" err="1" smtClean="0"/>
              <a:t>by</a:t>
            </a:r>
            <a:r>
              <a:rPr lang="it-IT" sz="2400" dirty="0" smtClean="0"/>
              <a:t> </a:t>
            </a:r>
            <a:r>
              <a:rPr lang="it-IT" sz="2400" dirty="0" err="1" smtClean="0"/>
              <a:t>doing</a:t>
            </a:r>
            <a:r>
              <a:rPr lang="it-IT" sz="2400" dirty="0" smtClean="0"/>
              <a:t>)</a:t>
            </a:r>
          </a:p>
          <a:p>
            <a:endParaRPr lang="it-IT" sz="1400" dirty="0" smtClean="0"/>
          </a:p>
          <a:p>
            <a:pPr>
              <a:buFont typeface="Arial" pitchFamily="34" charset="0"/>
              <a:buChar char="•"/>
            </a:pPr>
            <a:r>
              <a:rPr lang="it-IT" sz="2400" dirty="0" smtClean="0"/>
              <a:t>Students  are </a:t>
            </a:r>
            <a:r>
              <a:rPr lang="it-IT" sz="2400" dirty="0" err="1" smtClean="0"/>
              <a:t>requested</a:t>
            </a:r>
            <a:r>
              <a:rPr lang="it-IT" sz="2400" dirty="0" smtClean="0"/>
              <a:t> to  </a:t>
            </a:r>
            <a:r>
              <a:rPr lang="it-IT" sz="2400" dirty="0" err="1" smtClean="0"/>
              <a:t>represent</a:t>
            </a:r>
            <a:r>
              <a:rPr lang="it-IT" sz="2400" dirty="0" smtClean="0"/>
              <a:t>  the  </a:t>
            </a:r>
            <a:r>
              <a:rPr lang="it-IT" sz="2400" dirty="0" err="1" smtClean="0"/>
              <a:t>economic</a:t>
            </a:r>
            <a:r>
              <a:rPr lang="it-IT" sz="2400" dirty="0" smtClean="0"/>
              <a:t> </a:t>
            </a:r>
            <a:r>
              <a:rPr lang="it-IT" sz="2400" dirty="0" err="1" smtClean="0"/>
              <a:t>development</a:t>
            </a:r>
            <a:r>
              <a:rPr lang="it-IT" sz="2400" dirty="0" smtClean="0"/>
              <a:t>  </a:t>
            </a:r>
            <a:r>
              <a:rPr lang="it-IT" sz="2400" dirty="0" err="1" smtClean="0"/>
              <a:t>through</a:t>
            </a:r>
            <a:r>
              <a:rPr lang="it-IT" sz="2400" dirty="0" smtClean="0"/>
              <a:t>  </a:t>
            </a:r>
            <a:r>
              <a:rPr lang="it-IT" sz="2400" dirty="0" err="1" smtClean="0"/>
              <a:t>three</a:t>
            </a:r>
            <a:r>
              <a:rPr lang="it-IT" sz="2400" dirty="0" smtClean="0"/>
              <a:t>  </a:t>
            </a:r>
            <a:r>
              <a:rPr lang="it-IT" sz="2400" dirty="0" err="1" smtClean="0"/>
              <a:t>different</a:t>
            </a:r>
            <a:r>
              <a:rPr lang="it-IT" sz="2400" dirty="0" smtClean="0"/>
              <a:t>  </a:t>
            </a:r>
            <a:r>
              <a:rPr lang="it-IT" sz="2400" dirty="0" err="1" smtClean="0"/>
              <a:t>types</a:t>
            </a:r>
            <a:r>
              <a:rPr lang="it-IT" sz="2400" dirty="0" smtClean="0"/>
              <a:t> of </a:t>
            </a:r>
            <a:r>
              <a:rPr lang="it-IT" sz="2400" dirty="0" err="1" smtClean="0"/>
              <a:t>diagrams</a:t>
            </a:r>
            <a:r>
              <a:rPr lang="it-IT" sz="2400" dirty="0" smtClean="0"/>
              <a:t> by </a:t>
            </a:r>
            <a:r>
              <a:rPr lang="it-IT" sz="2400" dirty="0" err="1" smtClean="0"/>
              <a:t>giving</a:t>
            </a:r>
            <a:r>
              <a:rPr lang="it-IT" sz="2400" dirty="0" smtClean="0"/>
              <a:t> </a:t>
            </a:r>
            <a:r>
              <a:rPr lang="it-IT" sz="2400" dirty="0" err="1" smtClean="0"/>
              <a:t>them</a:t>
            </a:r>
            <a:r>
              <a:rPr lang="it-IT" sz="2400" dirty="0" smtClean="0"/>
              <a:t> some </a:t>
            </a:r>
            <a:r>
              <a:rPr lang="it-IT" sz="2400" dirty="0" err="1" smtClean="0"/>
              <a:t>examples</a:t>
            </a:r>
            <a:r>
              <a:rPr lang="it-IT" sz="2400" dirty="0" smtClean="0"/>
              <a:t>  (</a:t>
            </a:r>
            <a:r>
              <a:rPr lang="it-IT" sz="2400" dirty="0" err="1" smtClean="0"/>
              <a:t>scaffolding</a:t>
            </a:r>
            <a:r>
              <a:rPr lang="it-IT" sz="2400" dirty="0" smtClean="0"/>
              <a:t>)</a:t>
            </a:r>
          </a:p>
          <a:p>
            <a:endParaRPr lang="it-IT" sz="1400" dirty="0" smtClean="0"/>
          </a:p>
          <a:p>
            <a:pPr>
              <a:buFont typeface="Arial" pitchFamily="34" charset="0"/>
              <a:buChar char="•"/>
            </a:pPr>
            <a:r>
              <a:rPr lang="it-IT" sz="2400" dirty="0" smtClean="0"/>
              <a:t>Students are </a:t>
            </a:r>
            <a:r>
              <a:rPr lang="it-IT" sz="2400" dirty="0" err="1" smtClean="0"/>
              <a:t>observed</a:t>
            </a:r>
            <a:r>
              <a:rPr lang="it-IT" sz="2400" dirty="0" smtClean="0"/>
              <a:t> </a:t>
            </a:r>
            <a:r>
              <a:rPr lang="it-IT" sz="2400" dirty="0" err="1" smtClean="0"/>
              <a:t>during</a:t>
            </a:r>
            <a:r>
              <a:rPr lang="it-IT" sz="2400" dirty="0" smtClean="0"/>
              <a:t> </a:t>
            </a:r>
            <a:r>
              <a:rPr lang="it-IT" sz="2400" dirty="0" err="1" smtClean="0"/>
              <a:t>their</a:t>
            </a:r>
            <a:r>
              <a:rPr lang="it-IT" sz="2400" dirty="0" smtClean="0"/>
              <a:t> </a:t>
            </a:r>
            <a:r>
              <a:rPr lang="it-IT" sz="2400" dirty="0" err="1" smtClean="0"/>
              <a:t>learning</a:t>
            </a:r>
            <a:r>
              <a:rPr lang="it-IT" sz="2400" dirty="0" smtClean="0"/>
              <a:t> </a:t>
            </a:r>
            <a:r>
              <a:rPr lang="it-IT" sz="2400" dirty="0" err="1" smtClean="0"/>
              <a:t>process</a:t>
            </a:r>
            <a:r>
              <a:rPr lang="it-IT" sz="2400" dirty="0" smtClean="0"/>
              <a:t> (formative </a:t>
            </a:r>
            <a:r>
              <a:rPr lang="it-IT" sz="2400" dirty="0" err="1" smtClean="0"/>
              <a:t>assessment</a:t>
            </a:r>
            <a:r>
              <a:rPr lang="it-IT" sz="2400" dirty="0" smtClean="0"/>
              <a:t>).</a:t>
            </a:r>
          </a:p>
          <a:p>
            <a:pPr>
              <a:buFont typeface="Arial" pitchFamily="34" charset="0"/>
              <a:buChar char="•"/>
            </a:pPr>
            <a:endParaRPr lang="it-IT" sz="2400" dirty="0" smtClean="0"/>
          </a:p>
          <a:p>
            <a:pPr>
              <a:buFont typeface="Arial" pitchFamily="34" charset="0"/>
              <a:buChar char="•"/>
            </a:pPr>
            <a:endParaRPr lang="it-IT" sz="2400" dirty="0" smtClean="0"/>
          </a:p>
          <a:p>
            <a:endParaRPr lang="it-IT" sz="2400" dirty="0" smtClean="0"/>
          </a:p>
          <a:p>
            <a:pPr>
              <a:buFont typeface="Arial" pitchFamily="34" charset="0"/>
              <a:buChar char="•"/>
            </a:pPr>
            <a:endParaRPr lang="it-IT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161</TotalTime>
  <Words>82</Words>
  <Application>Microsoft Office PowerPoint</Application>
  <PresentationFormat>Presentazione su schermo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Calibri</vt:lpstr>
      <vt:lpstr>Constantia</vt:lpstr>
      <vt:lpstr>Wingdings 2</vt:lpstr>
      <vt:lpstr>Equinozio</vt:lpstr>
      <vt:lpstr>Presentazione standard di PowerPoint</vt:lpstr>
      <vt:lpstr>Presentazione standard di PowerPoint</vt:lpstr>
      <vt:lpstr>Lesson planning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What  we learnt  in three key-words: SCAFFOLDING COMMUNICATION STT vs TTT    </dc:title>
  <dc:creator>LauraC</dc:creator>
  <cp:lastModifiedBy>scuola</cp:lastModifiedBy>
  <cp:revision>18</cp:revision>
  <dcterms:created xsi:type="dcterms:W3CDTF">2018-05-25T21:26:37Z</dcterms:created>
  <dcterms:modified xsi:type="dcterms:W3CDTF">2018-06-28T16:47:30Z</dcterms:modified>
</cp:coreProperties>
</file>