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800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F49D-0AB8-45AE-AC4F-3877988CD47C}" type="datetimeFigureOut">
              <a:rPr lang="it-IT" smtClean="0"/>
              <a:t>25/06/2018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09FD8-E499-408C-A6FC-25E1067566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45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09FD8-E499-408C-A6FC-25E10675669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11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09FD8-E499-408C-A6FC-25E10675669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05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754B-632A-41EC-9890-5118B234F1EF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6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51915-7E2E-4097-A5BD-8AE9561C8CF3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62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D1F8-51EB-46C1-B318-C86661E1EE87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66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15291CC-21BF-4520-B38B-5ECD37F0D131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636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25C8-DA72-4F67-8839-30CD65FE9BE1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31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F6CC-CADC-4746-80AC-3DAB68B3652C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822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1970-1CF6-4008-9968-E89E11F286CB}" type="datetime1">
              <a:rPr lang="it-IT" smtClean="0"/>
              <a:t>25/06/2018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08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A19E-2E8C-47C0-9984-19F8C5ED48A6}" type="datetime1">
              <a:rPr lang="it-IT" smtClean="0"/>
              <a:t>25/06/2018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61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4F47-1481-4534-A27D-3F15C5AFFCB4}" type="datetime1">
              <a:rPr lang="it-IT" smtClean="0"/>
              <a:t>25/06/2018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102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297C-F3EE-4EAB-A7AA-C8849BF1BD67}" type="datetime1">
              <a:rPr lang="it-IT" smtClean="0"/>
              <a:t>25/06/2018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924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F5A1-DF66-4504-833F-4796A00C750B}" type="datetime1">
              <a:rPr lang="it-IT" smtClean="0"/>
              <a:t>25/06/2018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6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082C-9B51-47D6-8DAA-964896C8A297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254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B7A4-4DE9-41C0-988C-3E32DAC8DAF2}" type="datetime1">
              <a:rPr lang="it-IT" smtClean="0"/>
              <a:t>25/06/2018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874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7B3-5F7A-4271-9CAE-592A1426C1CD}" type="datetime1">
              <a:rPr lang="it-IT" smtClean="0"/>
              <a:t>25/06/2018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967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A2E7-725C-4865-8918-338E11730230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43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CDD2-8B18-4BA6-A860-207C14915038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348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9415-5935-46F0-AE45-39A9901A1B5F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007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B424-B177-4686-A415-DBFC5CBA97E5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088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8DCD-CAC9-49A6-8F14-F190034B2BB1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21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2825-96E6-48F7-86A0-D0C712BFEC00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17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3650-9477-4230-8E6B-C0CED8421465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38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825F-7D3A-47C9-A93E-D582D58A16F8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34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80FE-CF96-4B3D-A490-52A6BBA33C2A}" type="datetime1">
              <a:rPr lang="it-IT" smtClean="0"/>
              <a:t>25/06/2018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34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A80-6826-49B3-A163-13674474B0AD}" type="datetime1">
              <a:rPr lang="it-IT" smtClean="0"/>
              <a:t>25/06/2018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5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0329-4573-410B-9F1D-59C4397628A7}" type="datetime1">
              <a:rPr lang="it-IT" smtClean="0"/>
              <a:t>25/06/2018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8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F02B-1126-4ACF-AFBB-C5B70B4C26DF}" type="datetime1">
              <a:rPr lang="it-IT" smtClean="0"/>
              <a:t>25/06/2018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8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858E-1E7E-4F57-9279-CA095B88E139}" type="datetime1">
              <a:rPr lang="it-IT" smtClean="0"/>
              <a:t>25/06/2018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83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6C02-ADC7-4F24-BDD8-AE60A199073F}" type="datetime1">
              <a:rPr lang="it-IT" smtClean="0"/>
              <a:t>25/06/2018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86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287740A-604A-45BC-BE6F-4CC986F9821D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34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C607DD-22EE-44CA-8FFC-2E53000C3311}" type="datetime1">
              <a:rPr lang="it-IT" smtClean="0"/>
              <a:t>25/06/2018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93BF7-AF8E-4DDB-9C67-E0A2514EA3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992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"/>
            <a:ext cx="8915399" cy="1269241"/>
          </a:xfrm>
        </p:spPr>
        <p:txBody>
          <a:bodyPr>
            <a:normAutofit/>
          </a:bodyPr>
          <a:lstStyle/>
          <a:p>
            <a:r>
              <a:rPr lang="it-IT" sz="6600" dirty="0" err="1" smtClean="0"/>
              <a:t>Dublin</a:t>
            </a:r>
            <a:r>
              <a:rPr lang="it-IT" sz="6600" dirty="0" smtClean="0"/>
              <a:t> and </a:t>
            </a:r>
            <a:r>
              <a:rPr lang="it-IT" sz="6600" dirty="0" err="1" smtClean="0"/>
              <a:t>bicycles</a:t>
            </a:r>
            <a:endParaRPr lang="it-IT" sz="6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44453" y="3109415"/>
            <a:ext cx="6537278" cy="3138985"/>
          </a:xfrm>
        </p:spPr>
        <p:txBody>
          <a:bodyPr>
            <a:normAutofit fontScale="92500" lnSpcReduction="20000"/>
          </a:bodyPr>
          <a:lstStyle/>
          <a:p>
            <a:r>
              <a:rPr lang="it-IT" sz="3000" dirty="0" smtClean="0"/>
              <a:t>CLIL </a:t>
            </a:r>
            <a:r>
              <a:rPr lang="it-IT" sz="3000" cap="none" dirty="0" smtClean="0"/>
              <a:t>Course Group </a:t>
            </a:r>
            <a:r>
              <a:rPr lang="it-IT" sz="3000" dirty="0" smtClean="0"/>
              <a:t>4</a:t>
            </a:r>
          </a:p>
          <a:p>
            <a:r>
              <a:rPr lang="it-IT" sz="3000" cap="none" dirty="0" err="1" smtClean="0"/>
              <a:t>Dublin</a:t>
            </a:r>
            <a:r>
              <a:rPr lang="it-IT" sz="3000" cap="none" dirty="0" smtClean="0"/>
              <a:t> </a:t>
            </a:r>
            <a:endParaRPr lang="it-IT" sz="3000" dirty="0" smtClean="0"/>
          </a:p>
          <a:p>
            <a:r>
              <a:rPr lang="it-IT" sz="3000" cap="none" dirty="0" err="1" smtClean="0"/>
              <a:t>May</a:t>
            </a:r>
            <a:r>
              <a:rPr lang="it-IT" sz="3000" cap="none" dirty="0" smtClean="0"/>
              <a:t> </a:t>
            </a:r>
            <a:r>
              <a:rPr lang="it-IT" sz="3000" dirty="0" smtClean="0"/>
              <a:t>20-26, 2018</a:t>
            </a:r>
          </a:p>
          <a:p>
            <a:endParaRPr lang="it-IT" sz="2400" dirty="0" smtClean="0"/>
          </a:p>
          <a:p>
            <a:r>
              <a:rPr lang="it-IT" sz="3000" dirty="0" err="1" smtClean="0"/>
              <a:t>Authors</a:t>
            </a:r>
            <a:endParaRPr lang="it-IT" sz="2400" dirty="0" smtClean="0"/>
          </a:p>
          <a:p>
            <a:r>
              <a:rPr lang="it-IT" sz="2800" cap="none" dirty="0" smtClean="0"/>
              <a:t>Laura (</a:t>
            </a:r>
            <a:r>
              <a:rPr lang="it-IT" sz="2800" cap="none" dirty="0" err="1" smtClean="0"/>
              <a:t>Italy</a:t>
            </a:r>
            <a:r>
              <a:rPr lang="it-IT" sz="2800" cap="none" dirty="0" smtClean="0"/>
              <a:t>),  Laura (</a:t>
            </a:r>
            <a:r>
              <a:rPr lang="it-IT" sz="2800" cap="none" dirty="0" err="1" smtClean="0"/>
              <a:t>Italy</a:t>
            </a:r>
            <a:r>
              <a:rPr lang="it-IT" sz="2800" cap="none" dirty="0" smtClean="0"/>
              <a:t>), </a:t>
            </a:r>
          </a:p>
          <a:p>
            <a:r>
              <a:rPr lang="it-IT" sz="2800" cap="none" dirty="0" smtClean="0"/>
              <a:t>Michele(</a:t>
            </a:r>
            <a:r>
              <a:rPr lang="it-IT" sz="2800" cap="none" dirty="0" err="1" smtClean="0"/>
              <a:t>italy</a:t>
            </a:r>
            <a:r>
              <a:rPr lang="it-IT" sz="2800" cap="none" dirty="0" smtClean="0"/>
              <a:t>), </a:t>
            </a:r>
            <a:r>
              <a:rPr lang="it-IT" sz="2800" cap="none" dirty="0" err="1" smtClean="0"/>
              <a:t>If_kaklamanou</a:t>
            </a:r>
            <a:r>
              <a:rPr lang="it-IT" sz="2800" cap="none" dirty="0" smtClean="0"/>
              <a:t>(</a:t>
            </a:r>
            <a:r>
              <a:rPr lang="it-IT" sz="2800" cap="none" dirty="0" err="1" smtClean="0"/>
              <a:t>greece</a:t>
            </a:r>
            <a:r>
              <a:rPr lang="it-IT" sz="2800" cap="none" dirty="0" smtClean="0"/>
              <a:t>)</a:t>
            </a:r>
            <a:endParaRPr lang="it-IT" sz="2800" cap="none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07472" y="1522905"/>
            <a:ext cx="586853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Field Project: </a:t>
            </a:r>
            <a:r>
              <a:rPr lang="it-IT" sz="2400" dirty="0" err="1" smtClean="0"/>
              <a:t>Artistic</a:t>
            </a:r>
            <a:r>
              <a:rPr lang="it-IT" sz="2400" dirty="0" smtClean="0"/>
              <a:t> </a:t>
            </a:r>
            <a:r>
              <a:rPr lang="it-IT" sz="2400" dirty="0" err="1" smtClean="0"/>
              <a:t>photos</a:t>
            </a:r>
            <a:r>
              <a:rPr lang="it-IT" sz="2400" dirty="0" smtClean="0"/>
              <a:t> </a:t>
            </a:r>
            <a:r>
              <a:rPr lang="it-IT" sz="2400" dirty="0" err="1" smtClean="0"/>
              <a:t>about</a:t>
            </a:r>
            <a:r>
              <a:rPr lang="it-IT" sz="2400" dirty="0" smtClean="0"/>
              <a:t> </a:t>
            </a:r>
            <a:r>
              <a:rPr lang="it-IT" sz="2400" dirty="0" err="1" smtClean="0"/>
              <a:t>Dublin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5" y="3166281"/>
            <a:ext cx="2210937" cy="2947916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9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8630" y="0"/>
            <a:ext cx="10131425" cy="1078173"/>
          </a:xfrm>
        </p:spPr>
        <p:txBody>
          <a:bodyPr/>
          <a:lstStyle/>
          <a:p>
            <a:r>
              <a:rPr lang="it-IT" dirty="0" smtClean="0"/>
              <a:t>Colors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42" y="1581074"/>
            <a:ext cx="3709074" cy="49423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74" y="1581074"/>
            <a:ext cx="4362173" cy="494234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63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8630" y="0"/>
            <a:ext cx="10131425" cy="1078173"/>
          </a:xfrm>
        </p:spPr>
        <p:txBody>
          <a:bodyPr/>
          <a:lstStyle/>
          <a:p>
            <a:r>
              <a:rPr lang="it-IT" dirty="0" err="1"/>
              <a:t>experimental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55" y="1078173"/>
            <a:ext cx="9525000" cy="51054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17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8630" y="0"/>
            <a:ext cx="10131425" cy="1078173"/>
          </a:xfrm>
        </p:spPr>
        <p:txBody>
          <a:bodyPr/>
          <a:lstStyle/>
          <a:p>
            <a:r>
              <a:rPr lang="it-IT" dirty="0" err="1" smtClean="0"/>
              <a:t>frames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0" y="1078173"/>
            <a:ext cx="3971601" cy="524251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24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8630" y="0"/>
            <a:ext cx="10131425" cy="1078173"/>
          </a:xfrm>
        </p:spPr>
        <p:txBody>
          <a:bodyPr/>
          <a:lstStyle/>
          <a:p>
            <a:r>
              <a:rPr lang="it-IT" dirty="0" err="1" smtClean="0"/>
              <a:t>reflection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22" y="1078173"/>
            <a:ext cx="4001824" cy="533243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48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8630" y="0"/>
            <a:ext cx="10131425" cy="1078173"/>
          </a:xfrm>
        </p:spPr>
        <p:txBody>
          <a:bodyPr/>
          <a:lstStyle/>
          <a:p>
            <a:r>
              <a:rPr lang="it-IT" dirty="0" smtClean="0"/>
              <a:t>spy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08" y="954936"/>
            <a:ext cx="3796067" cy="5466336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21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3BF7-AF8E-4DDB-9C67-E0A2514EA3E2}" type="slidenum">
              <a:rPr lang="it-IT" smtClean="0"/>
              <a:t>7</a:t>
            </a:fld>
            <a:endParaRPr lang="it-IT"/>
          </a:p>
        </p:txBody>
      </p:sp>
      <p:pic>
        <p:nvPicPr>
          <p:cNvPr id="1026" name="Picture 2" descr="Risultati immagini per tha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3" y="573668"/>
            <a:ext cx="7566309" cy="56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6301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TM02892315[[fn=Filo]]</Template>
  <TotalTime>23</TotalTime>
  <Words>46</Words>
  <Application>Microsoft Office PowerPoint</Application>
  <PresentationFormat>Widescreen</PresentationFormat>
  <Paragraphs>23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 2</vt:lpstr>
      <vt:lpstr>HDOfficeLightV0</vt:lpstr>
      <vt:lpstr>Celestiale</vt:lpstr>
      <vt:lpstr>Dublin and bicycles</vt:lpstr>
      <vt:lpstr>Colors</vt:lpstr>
      <vt:lpstr>experimental</vt:lpstr>
      <vt:lpstr>frames</vt:lpstr>
      <vt:lpstr>reflection</vt:lpstr>
      <vt:lpstr>spy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scuola</dc:creator>
  <cp:lastModifiedBy>scuola</cp:lastModifiedBy>
  <cp:revision>17</cp:revision>
  <dcterms:created xsi:type="dcterms:W3CDTF">2018-06-25T16:54:14Z</dcterms:created>
  <dcterms:modified xsi:type="dcterms:W3CDTF">2018-06-25T17:17:58Z</dcterms:modified>
</cp:coreProperties>
</file>