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2" r:id="rId3"/>
    <p:sldId id="304" r:id="rId4"/>
    <p:sldId id="290" r:id="rId5"/>
    <p:sldId id="260" r:id="rId6"/>
    <p:sldId id="259" r:id="rId7"/>
    <p:sldId id="261" r:id="rId8"/>
    <p:sldId id="266" r:id="rId9"/>
    <p:sldId id="303" r:id="rId10"/>
    <p:sldId id="263" r:id="rId11"/>
    <p:sldId id="272" r:id="rId12"/>
    <p:sldId id="296" r:id="rId13"/>
    <p:sldId id="294" r:id="rId14"/>
    <p:sldId id="293" r:id="rId15"/>
    <p:sldId id="295" r:id="rId16"/>
    <p:sldId id="300" r:id="rId17"/>
    <p:sldId id="301" r:id="rId18"/>
    <p:sldId id="291" r:id="rId19"/>
    <p:sldId id="265" r:id="rId20"/>
    <p:sldId id="299" r:id="rId21"/>
    <p:sldId id="297" r:id="rId22"/>
    <p:sldId id="258" r:id="rId23"/>
    <p:sldId id="292" r:id="rId24"/>
    <p:sldId id="302" r:id="rId25"/>
    <p:sldId id="289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A627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86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Before</c:v>
                </c:pt>
              </c:strCache>
            </c:strRef>
          </c:tx>
          <c:cat>
            <c:strRef>
              <c:f>Foglio1!$A$2:$A$6</c:f>
              <c:strCache>
                <c:ptCount val="5"/>
                <c:pt idx="0">
                  <c:v>Motivation/partecipation</c:v>
                </c:pt>
                <c:pt idx="1">
                  <c:v>Involvement in school activities</c:v>
                </c:pt>
                <c:pt idx="2">
                  <c:v>Affective and relational skills</c:v>
                </c:pt>
                <c:pt idx="3">
                  <c:v>Transversal skills</c:v>
                </c:pt>
                <c:pt idx="4">
                  <c:v>Disciplinary learning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strRef>
              <c:f>Foglio1!$A$2:$A$6</c:f>
              <c:strCache>
                <c:ptCount val="5"/>
                <c:pt idx="0">
                  <c:v>Motivation/partecipation</c:v>
                </c:pt>
                <c:pt idx="1">
                  <c:v>Involvement in school activities</c:v>
                </c:pt>
                <c:pt idx="2">
                  <c:v>Affective and relational skills</c:v>
                </c:pt>
                <c:pt idx="3">
                  <c:v>Transversal skills</c:v>
                </c:pt>
                <c:pt idx="4">
                  <c:v>Disciplinary learning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hape val="cylinder"/>
        <c:axId val="164457472"/>
        <c:axId val="164467456"/>
        <c:axId val="164280512"/>
      </c:bar3DChart>
      <c:catAx>
        <c:axId val="164457472"/>
        <c:scaling>
          <c:orientation val="minMax"/>
        </c:scaling>
        <c:axPos val="b"/>
        <c:tickLblPos val="nextTo"/>
        <c:crossAx val="164467456"/>
        <c:crosses val="autoZero"/>
        <c:auto val="1"/>
        <c:lblAlgn val="ctr"/>
        <c:lblOffset val="100"/>
      </c:catAx>
      <c:valAx>
        <c:axId val="164467456"/>
        <c:scaling>
          <c:orientation val="minMax"/>
        </c:scaling>
        <c:axPos val="l"/>
        <c:majorGridlines/>
        <c:numFmt formatCode="General" sourceLinked="1"/>
        <c:tickLblPos val="nextTo"/>
        <c:crossAx val="164457472"/>
        <c:crosses val="autoZero"/>
        <c:crossBetween val="between"/>
      </c:valAx>
      <c:serAx>
        <c:axId val="164280512"/>
        <c:scaling>
          <c:orientation val="minMax"/>
        </c:scaling>
        <c:axPos val="b"/>
        <c:tickLblPos val="nextTo"/>
        <c:crossAx val="164467456"/>
        <c:crosses val="autoZero"/>
      </c:serAx>
    </c:plotArea>
    <c:legend>
      <c:legendPos val="r"/>
      <c:layout/>
    </c:legend>
    <c:plotVisOnly val="1"/>
    <c:dispBlanksAs val="gap"/>
  </c:chart>
  <c:txPr>
    <a:bodyPr/>
    <a:lstStyle/>
    <a:p>
      <a:pPr>
        <a:defRPr sz="1800" b="1">
          <a:solidFill>
            <a:schemeClr val="bg1">
              <a:lumMod val="50000"/>
            </a:schemeClr>
          </a:solidFill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3"/>
  <c:chart>
    <c:view3D>
      <c:perspective val="30"/>
    </c:view3D>
    <c:plotArea>
      <c:layout>
        <c:manualLayout>
          <c:layoutTarget val="inner"/>
          <c:xMode val="edge"/>
          <c:yMode val="edge"/>
          <c:x val="4.4215015864700072E-2"/>
          <c:y val="5.1267283433153892E-2"/>
          <c:w val="0.70623842508834389"/>
          <c:h val="0.75031183403864321"/>
        </c:manualLayout>
      </c:layout>
      <c:bar3DChart>
        <c:barDir val="col"/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Before</c:v>
                </c:pt>
              </c:strCache>
            </c:strRef>
          </c:tx>
          <c:cat>
            <c:strRef>
              <c:f>Foglio1!$A$2:$A$4</c:f>
              <c:strCache>
                <c:ptCount val="3"/>
                <c:pt idx="0">
                  <c:v>Irregular attendance</c:v>
                </c:pt>
                <c:pt idx="1">
                  <c:v>Early school leaving</c:v>
                </c:pt>
                <c:pt idx="2">
                  <c:v>School avoidance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tx2"/>
            </a:solidFill>
          </c:spPr>
          <c:dPt>
            <c:idx val="1"/>
            <c:spPr>
              <a:solidFill>
                <a:schemeClr val="tx2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cat>
            <c:strRef>
              <c:f>Foglio1!$A$2:$A$4</c:f>
              <c:strCache>
                <c:ptCount val="3"/>
                <c:pt idx="0">
                  <c:v>Irregular attendance</c:v>
                </c:pt>
                <c:pt idx="1">
                  <c:v>Early school leaving</c:v>
                </c:pt>
                <c:pt idx="2">
                  <c:v>School avoidance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hape val="cylinder"/>
        <c:axId val="164802560"/>
        <c:axId val="164804096"/>
        <c:axId val="162503296"/>
      </c:bar3DChart>
      <c:catAx>
        <c:axId val="164802560"/>
        <c:scaling>
          <c:orientation val="minMax"/>
        </c:scaling>
        <c:axPos val="b"/>
        <c:tickLblPos val="nextTo"/>
        <c:crossAx val="164804096"/>
        <c:crosses val="autoZero"/>
        <c:auto val="1"/>
        <c:lblAlgn val="ctr"/>
        <c:lblOffset val="100"/>
      </c:catAx>
      <c:valAx>
        <c:axId val="164804096"/>
        <c:scaling>
          <c:orientation val="minMax"/>
        </c:scaling>
        <c:axPos val="l"/>
        <c:majorGridlines/>
        <c:numFmt formatCode="General" sourceLinked="1"/>
        <c:tickLblPos val="nextTo"/>
        <c:crossAx val="164802560"/>
        <c:crosses val="autoZero"/>
        <c:crossBetween val="between"/>
      </c:valAx>
      <c:serAx>
        <c:axId val="162503296"/>
        <c:scaling>
          <c:orientation val="minMax"/>
        </c:scaling>
        <c:axPos val="b"/>
        <c:tickLblPos val="nextTo"/>
        <c:crossAx val="164804096"/>
        <c:crosses val="autoZero"/>
      </c:serAx>
    </c:plotArea>
    <c:legend>
      <c:legendPos val="r"/>
      <c:layout/>
    </c:legend>
    <c:plotVisOnly val="1"/>
    <c:dispBlanksAs val="gap"/>
  </c:chart>
  <c:txPr>
    <a:bodyPr/>
    <a:lstStyle/>
    <a:p>
      <a:pPr>
        <a:defRPr sz="1800" b="1">
          <a:solidFill>
            <a:schemeClr val="bg1">
              <a:lumMod val="50000"/>
            </a:schemeClr>
          </a:solidFill>
        </a:defRPr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53689-2BB1-4F04-BFA5-C1D9DA4D103A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2E89FC4-5EA4-45B5-A3FE-73B6699D7D18}">
      <dgm:prSet phldrT="[Testo]"/>
      <dgm:spPr/>
      <dgm:t>
        <a:bodyPr/>
        <a:lstStyle/>
        <a:p>
          <a:r>
            <a:rPr lang="it-IT" b="1" dirty="0" smtClean="0">
              <a:solidFill>
                <a:schemeClr val="tx2"/>
              </a:solidFill>
            </a:rPr>
            <a:t>Task </a:t>
          </a:r>
          <a:r>
            <a:rPr lang="it-IT" b="1" dirty="0" err="1" smtClean="0">
              <a:solidFill>
                <a:schemeClr val="tx2"/>
              </a:solidFill>
            </a:rPr>
            <a:t>based</a:t>
          </a:r>
          <a:r>
            <a:rPr lang="it-IT" b="1" dirty="0" smtClean="0">
              <a:solidFill>
                <a:schemeClr val="tx2"/>
              </a:solidFill>
            </a:rPr>
            <a:t> </a:t>
          </a:r>
          <a:r>
            <a:rPr lang="it-IT" b="1" dirty="0" err="1" smtClean="0">
              <a:solidFill>
                <a:schemeClr val="tx2"/>
              </a:solidFill>
            </a:rPr>
            <a:t>learning</a:t>
          </a:r>
          <a:r>
            <a:rPr lang="it-IT" b="1" dirty="0" smtClean="0">
              <a:solidFill>
                <a:schemeClr val="tx2"/>
              </a:solidFill>
            </a:rPr>
            <a:t> </a:t>
          </a:r>
          <a:r>
            <a:rPr lang="it-IT" b="1" dirty="0" err="1" smtClean="0">
              <a:solidFill>
                <a:schemeClr val="tx2"/>
              </a:solidFill>
            </a:rPr>
            <a:t>activities</a:t>
          </a:r>
          <a:endParaRPr lang="it-IT" b="1" dirty="0">
            <a:solidFill>
              <a:schemeClr val="tx2"/>
            </a:solidFill>
          </a:endParaRPr>
        </a:p>
      </dgm:t>
    </dgm:pt>
    <dgm:pt modelId="{A0A3628F-F5E7-43D1-9504-CB73D464C571}" type="parTrans" cxnId="{ED0F2ACE-DF0D-49F5-93C2-77CD2F5DBEBD}">
      <dgm:prSet/>
      <dgm:spPr/>
      <dgm:t>
        <a:bodyPr/>
        <a:lstStyle/>
        <a:p>
          <a:endParaRPr lang="it-IT"/>
        </a:p>
      </dgm:t>
    </dgm:pt>
    <dgm:pt modelId="{F962CBC5-078E-4B0C-A5CA-01D746CAA511}" type="sibTrans" cxnId="{ED0F2ACE-DF0D-49F5-93C2-77CD2F5DBEBD}">
      <dgm:prSet/>
      <dgm:spPr/>
      <dgm:t>
        <a:bodyPr/>
        <a:lstStyle/>
        <a:p>
          <a:endParaRPr lang="it-IT"/>
        </a:p>
      </dgm:t>
    </dgm:pt>
    <dgm:pt modelId="{075CBE56-E82A-4333-B612-5AAA9FA812EE}">
      <dgm:prSet phldrT="[Testo]"/>
      <dgm:spPr/>
      <dgm:t>
        <a:bodyPr/>
        <a:lstStyle/>
        <a:p>
          <a:r>
            <a:rPr lang="it-IT" b="1" dirty="0" err="1" smtClean="0">
              <a:solidFill>
                <a:schemeClr val="bg2">
                  <a:lumMod val="50000"/>
                </a:schemeClr>
              </a:solidFill>
            </a:rPr>
            <a:t>Peer</a:t>
          </a:r>
          <a:r>
            <a:rPr lang="it-IT" b="1" dirty="0" smtClean="0">
              <a:solidFill>
                <a:schemeClr val="bg2">
                  <a:lumMod val="50000"/>
                </a:schemeClr>
              </a:solidFill>
            </a:rPr>
            <a:t> tutoring</a:t>
          </a:r>
          <a:endParaRPr lang="it-IT" b="1" dirty="0">
            <a:solidFill>
              <a:schemeClr val="bg2">
                <a:lumMod val="50000"/>
              </a:schemeClr>
            </a:solidFill>
          </a:endParaRPr>
        </a:p>
      </dgm:t>
    </dgm:pt>
    <dgm:pt modelId="{0B9CBC80-2686-4CB2-9265-7ADDBC0B590C}" type="parTrans" cxnId="{7C2D2682-319B-4626-B692-3474932F2238}">
      <dgm:prSet/>
      <dgm:spPr/>
      <dgm:t>
        <a:bodyPr/>
        <a:lstStyle/>
        <a:p>
          <a:endParaRPr lang="it-IT"/>
        </a:p>
      </dgm:t>
    </dgm:pt>
    <dgm:pt modelId="{094ADF4B-BA78-4B57-A4D5-353EEB3E6627}" type="sibTrans" cxnId="{7C2D2682-319B-4626-B692-3474932F2238}">
      <dgm:prSet/>
      <dgm:spPr/>
      <dgm:t>
        <a:bodyPr/>
        <a:lstStyle/>
        <a:p>
          <a:endParaRPr lang="it-IT"/>
        </a:p>
      </dgm:t>
    </dgm:pt>
    <dgm:pt modelId="{240FF085-99E0-4FEF-ABAD-DCA32D927A44}">
      <dgm:prSet phldrT="[Testo]"/>
      <dgm:spPr/>
      <dgm:t>
        <a:bodyPr/>
        <a:lstStyle/>
        <a:p>
          <a:r>
            <a:rPr lang="it-IT" b="1" dirty="0" smtClean="0">
              <a:solidFill>
                <a:schemeClr val="bg2">
                  <a:lumMod val="50000"/>
                </a:schemeClr>
              </a:solidFill>
            </a:rPr>
            <a:t>Cooperative </a:t>
          </a:r>
          <a:r>
            <a:rPr lang="it-IT" b="1" dirty="0" err="1" smtClean="0">
              <a:solidFill>
                <a:schemeClr val="bg2">
                  <a:lumMod val="50000"/>
                </a:schemeClr>
              </a:solidFill>
            </a:rPr>
            <a:t>learning</a:t>
          </a:r>
          <a:endParaRPr lang="it-IT" b="1" dirty="0">
            <a:solidFill>
              <a:schemeClr val="bg2">
                <a:lumMod val="50000"/>
              </a:schemeClr>
            </a:solidFill>
          </a:endParaRPr>
        </a:p>
      </dgm:t>
    </dgm:pt>
    <dgm:pt modelId="{A56B6B65-A065-4FE7-A52C-193BF9004BB7}" type="parTrans" cxnId="{0EAD7D27-13B3-4E2F-A920-BF34AFF2F6B8}">
      <dgm:prSet/>
      <dgm:spPr/>
      <dgm:t>
        <a:bodyPr/>
        <a:lstStyle/>
        <a:p>
          <a:endParaRPr lang="it-IT"/>
        </a:p>
      </dgm:t>
    </dgm:pt>
    <dgm:pt modelId="{720225F9-2B28-4312-8A20-87A2554F808D}" type="sibTrans" cxnId="{0EAD7D27-13B3-4E2F-A920-BF34AFF2F6B8}">
      <dgm:prSet/>
      <dgm:spPr/>
      <dgm:t>
        <a:bodyPr/>
        <a:lstStyle/>
        <a:p>
          <a:endParaRPr lang="it-IT"/>
        </a:p>
      </dgm:t>
    </dgm:pt>
    <dgm:pt modelId="{7D3BA70A-0F1A-4A63-91FC-BF2CC2D8A842}" type="pres">
      <dgm:prSet presAssocID="{B8E53689-2BB1-4F04-BFA5-C1D9DA4D10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FE84E65-948D-466E-9637-5F456DE6C355}" type="pres">
      <dgm:prSet presAssocID="{92E89FC4-5EA4-45B5-A3FE-73B6699D7D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8853C6-4FA8-44CB-91CE-BC33A41ADF9E}" type="pres">
      <dgm:prSet presAssocID="{F962CBC5-078E-4B0C-A5CA-01D746CAA511}" presName="sibTrans" presStyleLbl="sibTrans2D1" presStyleIdx="0" presStyleCnt="3"/>
      <dgm:spPr/>
      <dgm:t>
        <a:bodyPr/>
        <a:lstStyle/>
        <a:p>
          <a:endParaRPr lang="it-IT"/>
        </a:p>
      </dgm:t>
    </dgm:pt>
    <dgm:pt modelId="{24541EAB-DE35-4C9F-91DE-886B4E161BB4}" type="pres">
      <dgm:prSet presAssocID="{F962CBC5-078E-4B0C-A5CA-01D746CAA511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21607E4F-9C58-402A-AEEC-2ADE92E57935}" type="pres">
      <dgm:prSet presAssocID="{075CBE56-E82A-4333-B612-5AAA9FA812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F0740A-66EB-4AC8-9821-6DD8850E5D1E}" type="pres">
      <dgm:prSet presAssocID="{094ADF4B-BA78-4B57-A4D5-353EEB3E6627}" presName="sibTrans" presStyleLbl="sibTrans2D1" presStyleIdx="1" presStyleCnt="3"/>
      <dgm:spPr/>
      <dgm:t>
        <a:bodyPr/>
        <a:lstStyle/>
        <a:p>
          <a:endParaRPr lang="it-IT"/>
        </a:p>
      </dgm:t>
    </dgm:pt>
    <dgm:pt modelId="{3D223590-5D1E-4615-901C-7B4A958D40CA}" type="pres">
      <dgm:prSet presAssocID="{094ADF4B-BA78-4B57-A4D5-353EEB3E6627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EA0C4D92-F106-4239-B03A-0C00974EB750}" type="pres">
      <dgm:prSet presAssocID="{240FF085-99E0-4FEF-ABAD-DCA32D927A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020232-7F4B-43C0-AF4A-959AA5F7F21C}" type="pres">
      <dgm:prSet presAssocID="{720225F9-2B28-4312-8A20-87A2554F808D}" presName="sibTrans" presStyleLbl="sibTrans2D1" presStyleIdx="2" presStyleCnt="3"/>
      <dgm:spPr/>
      <dgm:t>
        <a:bodyPr/>
        <a:lstStyle/>
        <a:p>
          <a:endParaRPr lang="it-IT"/>
        </a:p>
      </dgm:t>
    </dgm:pt>
    <dgm:pt modelId="{473CA53D-C750-4EEC-A5D5-0DD05E9DAAF0}" type="pres">
      <dgm:prSet presAssocID="{720225F9-2B28-4312-8A20-87A2554F808D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23F61237-73F0-45BD-BA9D-91437D7270B3}" type="presOf" srcId="{92E89FC4-5EA4-45B5-A3FE-73B6699D7D18}" destId="{2FE84E65-948D-466E-9637-5F456DE6C355}" srcOrd="0" destOrd="0" presId="urn:microsoft.com/office/officeart/2005/8/layout/cycle2"/>
    <dgm:cxn modelId="{0EAD7D27-13B3-4E2F-A920-BF34AFF2F6B8}" srcId="{B8E53689-2BB1-4F04-BFA5-C1D9DA4D103A}" destId="{240FF085-99E0-4FEF-ABAD-DCA32D927A44}" srcOrd="2" destOrd="0" parTransId="{A56B6B65-A065-4FE7-A52C-193BF9004BB7}" sibTransId="{720225F9-2B28-4312-8A20-87A2554F808D}"/>
    <dgm:cxn modelId="{67629802-1A0B-438B-A361-2019857749E1}" type="presOf" srcId="{F962CBC5-078E-4B0C-A5CA-01D746CAA511}" destId="{678853C6-4FA8-44CB-91CE-BC33A41ADF9E}" srcOrd="0" destOrd="0" presId="urn:microsoft.com/office/officeart/2005/8/layout/cycle2"/>
    <dgm:cxn modelId="{C4FB7CF8-BD9A-4D5E-8950-61CC6C9DE2AF}" type="presOf" srcId="{094ADF4B-BA78-4B57-A4D5-353EEB3E6627}" destId="{70F0740A-66EB-4AC8-9821-6DD8850E5D1E}" srcOrd="0" destOrd="0" presId="urn:microsoft.com/office/officeart/2005/8/layout/cycle2"/>
    <dgm:cxn modelId="{31B8878D-7B4B-4BED-982D-D605BA0DC812}" type="presOf" srcId="{094ADF4B-BA78-4B57-A4D5-353EEB3E6627}" destId="{3D223590-5D1E-4615-901C-7B4A958D40CA}" srcOrd="1" destOrd="0" presId="urn:microsoft.com/office/officeart/2005/8/layout/cycle2"/>
    <dgm:cxn modelId="{E57C8E7E-F56C-49EC-968F-130CD6FBA3D1}" type="presOf" srcId="{720225F9-2B28-4312-8A20-87A2554F808D}" destId="{0A020232-7F4B-43C0-AF4A-959AA5F7F21C}" srcOrd="0" destOrd="0" presId="urn:microsoft.com/office/officeart/2005/8/layout/cycle2"/>
    <dgm:cxn modelId="{19EA9BA7-68D9-4D20-A777-ADC8C3BA5E7D}" type="presOf" srcId="{240FF085-99E0-4FEF-ABAD-DCA32D927A44}" destId="{EA0C4D92-F106-4239-B03A-0C00974EB750}" srcOrd="0" destOrd="0" presId="urn:microsoft.com/office/officeart/2005/8/layout/cycle2"/>
    <dgm:cxn modelId="{ED0F2ACE-DF0D-49F5-93C2-77CD2F5DBEBD}" srcId="{B8E53689-2BB1-4F04-BFA5-C1D9DA4D103A}" destId="{92E89FC4-5EA4-45B5-A3FE-73B6699D7D18}" srcOrd="0" destOrd="0" parTransId="{A0A3628F-F5E7-43D1-9504-CB73D464C571}" sibTransId="{F962CBC5-078E-4B0C-A5CA-01D746CAA511}"/>
    <dgm:cxn modelId="{32B05F6D-F271-4D55-B687-E206D5785F24}" type="presOf" srcId="{720225F9-2B28-4312-8A20-87A2554F808D}" destId="{473CA53D-C750-4EEC-A5D5-0DD05E9DAAF0}" srcOrd="1" destOrd="0" presId="urn:microsoft.com/office/officeart/2005/8/layout/cycle2"/>
    <dgm:cxn modelId="{A4A8C488-4A09-4B90-B86C-30B5A33607E6}" type="presOf" srcId="{F962CBC5-078E-4B0C-A5CA-01D746CAA511}" destId="{24541EAB-DE35-4C9F-91DE-886B4E161BB4}" srcOrd="1" destOrd="0" presId="urn:microsoft.com/office/officeart/2005/8/layout/cycle2"/>
    <dgm:cxn modelId="{7C2D2682-319B-4626-B692-3474932F2238}" srcId="{B8E53689-2BB1-4F04-BFA5-C1D9DA4D103A}" destId="{075CBE56-E82A-4333-B612-5AAA9FA812EE}" srcOrd="1" destOrd="0" parTransId="{0B9CBC80-2686-4CB2-9265-7ADDBC0B590C}" sibTransId="{094ADF4B-BA78-4B57-A4D5-353EEB3E6627}"/>
    <dgm:cxn modelId="{CF64E121-E4B9-4435-9C46-CC478D67E277}" type="presOf" srcId="{075CBE56-E82A-4333-B612-5AAA9FA812EE}" destId="{21607E4F-9C58-402A-AEEC-2ADE92E57935}" srcOrd="0" destOrd="0" presId="urn:microsoft.com/office/officeart/2005/8/layout/cycle2"/>
    <dgm:cxn modelId="{281471C2-1A4C-465E-B8CB-4CC8184891F9}" type="presOf" srcId="{B8E53689-2BB1-4F04-BFA5-C1D9DA4D103A}" destId="{7D3BA70A-0F1A-4A63-91FC-BF2CC2D8A842}" srcOrd="0" destOrd="0" presId="urn:microsoft.com/office/officeart/2005/8/layout/cycle2"/>
    <dgm:cxn modelId="{DF981933-CA7B-4BC6-B0B3-A219319C8054}" type="presParOf" srcId="{7D3BA70A-0F1A-4A63-91FC-BF2CC2D8A842}" destId="{2FE84E65-948D-466E-9637-5F456DE6C355}" srcOrd="0" destOrd="0" presId="urn:microsoft.com/office/officeart/2005/8/layout/cycle2"/>
    <dgm:cxn modelId="{EF930D64-7E89-4C59-B156-BEFC76C97CAD}" type="presParOf" srcId="{7D3BA70A-0F1A-4A63-91FC-BF2CC2D8A842}" destId="{678853C6-4FA8-44CB-91CE-BC33A41ADF9E}" srcOrd="1" destOrd="0" presId="urn:microsoft.com/office/officeart/2005/8/layout/cycle2"/>
    <dgm:cxn modelId="{DF754CB3-CB22-4CC9-9F0D-6C2DF725510A}" type="presParOf" srcId="{678853C6-4FA8-44CB-91CE-BC33A41ADF9E}" destId="{24541EAB-DE35-4C9F-91DE-886B4E161BB4}" srcOrd="0" destOrd="0" presId="urn:microsoft.com/office/officeart/2005/8/layout/cycle2"/>
    <dgm:cxn modelId="{24CA3BD8-4332-4F11-9509-EAB75BDFE7DF}" type="presParOf" srcId="{7D3BA70A-0F1A-4A63-91FC-BF2CC2D8A842}" destId="{21607E4F-9C58-402A-AEEC-2ADE92E57935}" srcOrd="2" destOrd="0" presId="urn:microsoft.com/office/officeart/2005/8/layout/cycle2"/>
    <dgm:cxn modelId="{BE5FD886-3DC5-437C-B6B8-31B282FA21C6}" type="presParOf" srcId="{7D3BA70A-0F1A-4A63-91FC-BF2CC2D8A842}" destId="{70F0740A-66EB-4AC8-9821-6DD8850E5D1E}" srcOrd="3" destOrd="0" presId="urn:microsoft.com/office/officeart/2005/8/layout/cycle2"/>
    <dgm:cxn modelId="{1078F52E-9ABA-4E2C-8866-A9582090DDA4}" type="presParOf" srcId="{70F0740A-66EB-4AC8-9821-6DD8850E5D1E}" destId="{3D223590-5D1E-4615-901C-7B4A958D40CA}" srcOrd="0" destOrd="0" presId="urn:microsoft.com/office/officeart/2005/8/layout/cycle2"/>
    <dgm:cxn modelId="{5B323C8E-7245-40EA-B6BD-D2D59CDEB189}" type="presParOf" srcId="{7D3BA70A-0F1A-4A63-91FC-BF2CC2D8A842}" destId="{EA0C4D92-F106-4239-B03A-0C00974EB750}" srcOrd="4" destOrd="0" presId="urn:microsoft.com/office/officeart/2005/8/layout/cycle2"/>
    <dgm:cxn modelId="{8A473910-1A02-4214-9C86-756717C09589}" type="presParOf" srcId="{7D3BA70A-0F1A-4A63-91FC-BF2CC2D8A842}" destId="{0A020232-7F4B-43C0-AF4A-959AA5F7F21C}" srcOrd="5" destOrd="0" presId="urn:microsoft.com/office/officeart/2005/8/layout/cycle2"/>
    <dgm:cxn modelId="{CACDB5BE-DE7D-4E39-9AD2-10543A0E1226}" type="presParOf" srcId="{0A020232-7F4B-43C0-AF4A-959AA5F7F21C}" destId="{473CA53D-C750-4EEC-A5D5-0DD05E9DAA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53689-2BB1-4F04-BFA5-C1D9DA4D103A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2E89FC4-5EA4-45B5-A3FE-73B6699D7D18}">
      <dgm:prSet phldrT="[Testo]"/>
      <dgm:spPr/>
      <dgm:t>
        <a:bodyPr/>
        <a:lstStyle/>
        <a:p>
          <a:r>
            <a:rPr lang="it-IT" b="1" dirty="0" smtClean="0">
              <a:solidFill>
                <a:schemeClr val="tx2"/>
              </a:solidFill>
            </a:rPr>
            <a:t>Task </a:t>
          </a:r>
          <a:r>
            <a:rPr lang="it-IT" b="1" dirty="0" err="1" smtClean="0">
              <a:solidFill>
                <a:schemeClr val="tx2"/>
              </a:solidFill>
            </a:rPr>
            <a:t>based</a:t>
          </a:r>
          <a:r>
            <a:rPr lang="it-IT" b="1" dirty="0" smtClean="0">
              <a:solidFill>
                <a:schemeClr val="tx2"/>
              </a:solidFill>
            </a:rPr>
            <a:t> </a:t>
          </a:r>
          <a:r>
            <a:rPr lang="it-IT" b="1" dirty="0" err="1" smtClean="0">
              <a:solidFill>
                <a:schemeClr val="tx2"/>
              </a:solidFill>
            </a:rPr>
            <a:t>learning</a:t>
          </a:r>
          <a:r>
            <a:rPr lang="it-IT" b="1" dirty="0" smtClean="0">
              <a:solidFill>
                <a:schemeClr val="tx2"/>
              </a:solidFill>
            </a:rPr>
            <a:t> </a:t>
          </a:r>
          <a:r>
            <a:rPr lang="it-IT" b="1" dirty="0" err="1" smtClean="0">
              <a:solidFill>
                <a:schemeClr val="tx2"/>
              </a:solidFill>
            </a:rPr>
            <a:t>activities</a:t>
          </a:r>
          <a:endParaRPr lang="it-IT" b="1" dirty="0">
            <a:solidFill>
              <a:schemeClr val="tx2"/>
            </a:solidFill>
          </a:endParaRPr>
        </a:p>
      </dgm:t>
    </dgm:pt>
    <dgm:pt modelId="{A0A3628F-F5E7-43D1-9504-CB73D464C571}" type="parTrans" cxnId="{ED0F2ACE-DF0D-49F5-93C2-77CD2F5DBEBD}">
      <dgm:prSet/>
      <dgm:spPr/>
      <dgm:t>
        <a:bodyPr/>
        <a:lstStyle/>
        <a:p>
          <a:endParaRPr lang="it-IT"/>
        </a:p>
      </dgm:t>
    </dgm:pt>
    <dgm:pt modelId="{F962CBC5-078E-4B0C-A5CA-01D746CAA511}" type="sibTrans" cxnId="{ED0F2ACE-DF0D-49F5-93C2-77CD2F5DBEBD}">
      <dgm:prSet/>
      <dgm:spPr/>
      <dgm:t>
        <a:bodyPr/>
        <a:lstStyle/>
        <a:p>
          <a:endParaRPr lang="it-IT"/>
        </a:p>
      </dgm:t>
    </dgm:pt>
    <dgm:pt modelId="{075CBE56-E82A-4333-B612-5AAA9FA812EE}">
      <dgm:prSet phldrT="[Testo]"/>
      <dgm:spPr/>
      <dgm:t>
        <a:bodyPr/>
        <a:lstStyle/>
        <a:p>
          <a:r>
            <a:rPr lang="it-IT" b="1" dirty="0" err="1" smtClean="0">
              <a:solidFill>
                <a:schemeClr val="bg2">
                  <a:lumMod val="50000"/>
                </a:schemeClr>
              </a:solidFill>
            </a:rPr>
            <a:t>Peer</a:t>
          </a:r>
          <a:r>
            <a:rPr lang="it-IT" b="1" dirty="0" smtClean="0">
              <a:solidFill>
                <a:schemeClr val="bg2">
                  <a:lumMod val="50000"/>
                </a:schemeClr>
              </a:solidFill>
            </a:rPr>
            <a:t> tutoring</a:t>
          </a:r>
          <a:endParaRPr lang="it-IT" b="1" dirty="0">
            <a:solidFill>
              <a:schemeClr val="bg2">
                <a:lumMod val="50000"/>
              </a:schemeClr>
            </a:solidFill>
          </a:endParaRPr>
        </a:p>
      </dgm:t>
    </dgm:pt>
    <dgm:pt modelId="{0B9CBC80-2686-4CB2-9265-7ADDBC0B590C}" type="parTrans" cxnId="{7C2D2682-319B-4626-B692-3474932F2238}">
      <dgm:prSet/>
      <dgm:spPr/>
      <dgm:t>
        <a:bodyPr/>
        <a:lstStyle/>
        <a:p>
          <a:endParaRPr lang="it-IT"/>
        </a:p>
      </dgm:t>
    </dgm:pt>
    <dgm:pt modelId="{094ADF4B-BA78-4B57-A4D5-353EEB3E6627}" type="sibTrans" cxnId="{7C2D2682-319B-4626-B692-3474932F2238}">
      <dgm:prSet/>
      <dgm:spPr/>
      <dgm:t>
        <a:bodyPr/>
        <a:lstStyle/>
        <a:p>
          <a:endParaRPr lang="it-IT"/>
        </a:p>
      </dgm:t>
    </dgm:pt>
    <dgm:pt modelId="{240FF085-99E0-4FEF-ABAD-DCA32D927A44}">
      <dgm:prSet phldrT="[Testo]"/>
      <dgm:spPr/>
      <dgm:t>
        <a:bodyPr/>
        <a:lstStyle/>
        <a:p>
          <a:r>
            <a:rPr lang="it-IT" b="1" dirty="0" smtClean="0">
              <a:solidFill>
                <a:schemeClr val="bg2">
                  <a:lumMod val="50000"/>
                </a:schemeClr>
              </a:solidFill>
            </a:rPr>
            <a:t>Cooperative </a:t>
          </a:r>
          <a:r>
            <a:rPr lang="it-IT" b="1" dirty="0" err="1" smtClean="0">
              <a:solidFill>
                <a:schemeClr val="bg2">
                  <a:lumMod val="50000"/>
                </a:schemeClr>
              </a:solidFill>
            </a:rPr>
            <a:t>learning</a:t>
          </a:r>
          <a:endParaRPr lang="it-IT" b="1" dirty="0">
            <a:solidFill>
              <a:schemeClr val="bg2">
                <a:lumMod val="50000"/>
              </a:schemeClr>
            </a:solidFill>
          </a:endParaRPr>
        </a:p>
      </dgm:t>
    </dgm:pt>
    <dgm:pt modelId="{A56B6B65-A065-4FE7-A52C-193BF9004BB7}" type="parTrans" cxnId="{0EAD7D27-13B3-4E2F-A920-BF34AFF2F6B8}">
      <dgm:prSet/>
      <dgm:spPr/>
      <dgm:t>
        <a:bodyPr/>
        <a:lstStyle/>
        <a:p>
          <a:endParaRPr lang="it-IT"/>
        </a:p>
      </dgm:t>
    </dgm:pt>
    <dgm:pt modelId="{720225F9-2B28-4312-8A20-87A2554F808D}" type="sibTrans" cxnId="{0EAD7D27-13B3-4E2F-A920-BF34AFF2F6B8}">
      <dgm:prSet/>
      <dgm:spPr/>
      <dgm:t>
        <a:bodyPr/>
        <a:lstStyle/>
        <a:p>
          <a:endParaRPr lang="it-IT"/>
        </a:p>
      </dgm:t>
    </dgm:pt>
    <dgm:pt modelId="{7D3BA70A-0F1A-4A63-91FC-BF2CC2D8A842}" type="pres">
      <dgm:prSet presAssocID="{B8E53689-2BB1-4F04-BFA5-C1D9DA4D10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FE84E65-948D-466E-9637-5F456DE6C355}" type="pres">
      <dgm:prSet presAssocID="{92E89FC4-5EA4-45B5-A3FE-73B6699D7D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8853C6-4FA8-44CB-91CE-BC33A41ADF9E}" type="pres">
      <dgm:prSet presAssocID="{F962CBC5-078E-4B0C-A5CA-01D746CAA511}" presName="sibTrans" presStyleLbl="sibTrans2D1" presStyleIdx="0" presStyleCnt="3" custLinFactNeighborX="61147" custLinFactNeighborY="-52636"/>
      <dgm:spPr/>
      <dgm:t>
        <a:bodyPr/>
        <a:lstStyle/>
        <a:p>
          <a:endParaRPr lang="it-IT"/>
        </a:p>
      </dgm:t>
    </dgm:pt>
    <dgm:pt modelId="{24541EAB-DE35-4C9F-91DE-886B4E161BB4}" type="pres">
      <dgm:prSet presAssocID="{F962CBC5-078E-4B0C-A5CA-01D746CAA511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21607E4F-9C58-402A-AEEC-2ADE92E57935}" type="pres">
      <dgm:prSet presAssocID="{075CBE56-E82A-4333-B612-5AAA9FA812EE}" presName="node" presStyleLbl="node1" presStyleIdx="1" presStyleCnt="3" custRadScaleRad="159601" custRadScaleInc="-214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F0740A-66EB-4AC8-9821-6DD8850E5D1E}" type="pres">
      <dgm:prSet presAssocID="{094ADF4B-BA78-4B57-A4D5-353EEB3E6627}" presName="sibTrans" presStyleLbl="sibTrans2D1" presStyleIdx="1" presStyleCnt="3" custLinFactNeighborX="7803" custLinFactNeighborY="97367"/>
      <dgm:spPr/>
      <dgm:t>
        <a:bodyPr/>
        <a:lstStyle/>
        <a:p>
          <a:endParaRPr lang="it-IT"/>
        </a:p>
      </dgm:t>
    </dgm:pt>
    <dgm:pt modelId="{3D223590-5D1E-4615-901C-7B4A958D40CA}" type="pres">
      <dgm:prSet presAssocID="{094ADF4B-BA78-4B57-A4D5-353EEB3E6627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EA0C4D92-F106-4239-B03A-0C00974EB750}" type="pres">
      <dgm:prSet presAssocID="{240FF085-99E0-4FEF-ABAD-DCA32D927A44}" presName="node" presStyleLbl="node1" presStyleIdx="2" presStyleCnt="3" custRadScaleRad="150304" custRadScaleInc="169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020232-7F4B-43C0-AF4A-959AA5F7F21C}" type="pres">
      <dgm:prSet presAssocID="{720225F9-2B28-4312-8A20-87A2554F808D}" presName="sibTrans" presStyleLbl="sibTrans2D1" presStyleIdx="2" presStyleCnt="3" custLinFactNeighborX="-38350" custLinFactNeighborY="-30613"/>
      <dgm:spPr/>
      <dgm:t>
        <a:bodyPr/>
        <a:lstStyle/>
        <a:p>
          <a:endParaRPr lang="it-IT"/>
        </a:p>
      </dgm:t>
    </dgm:pt>
    <dgm:pt modelId="{473CA53D-C750-4EEC-A5D5-0DD05E9DAAF0}" type="pres">
      <dgm:prSet presAssocID="{720225F9-2B28-4312-8A20-87A2554F808D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3FD3993B-7D02-4874-805A-96370E2C3D2F}" type="presOf" srcId="{075CBE56-E82A-4333-B612-5AAA9FA812EE}" destId="{21607E4F-9C58-402A-AEEC-2ADE92E57935}" srcOrd="0" destOrd="0" presId="urn:microsoft.com/office/officeart/2005/8/layout/cycle2"/>
    <dgm:cxn modelId="{168511FD-65E4-4F19-9E2D-844A653C3AB7}" type="presOf" srcId="{720225F9-2B28-4312-8A20-87A2554F808D}" destId="{473CA53D-C750-4EEC-A5D5-0DD05E9DAAF0}" srcOrd="1" destOrd="0" presId="urn:microsoft.com/office/officeart/2005/8/layout/cycle2"/>
    <dgm:cxn modelId="{0EAD7D27-13B3-4E2F-A920-BF34AFF2F6B8}" srcId="{B8E53689-2BB1-4F04-BFA5-C1D9DA4D103A}" destId="{240FF085-99E0-4FEF-ABAD-DCA32D927A44}" srcOrd="2" destOrd="0" parTransId="{A56B6B65-A065-4FE7-A52C-193BF9004BB7}" sibTransId="{720225F9-2B28-4312-8A20-87A2554F808D}"/>
    <dgm:cxn modelId="{5842D299-8C98-43CC-9632-FC88753BDAAA}" type="presOf" srcId="{720225F9-2B28-4312-8A20-87A2554F808D}" destId="{0A020232-7F4B-43C0-AF4A-959AA5F7F21C}" srcOrd="0" destOrd="0" presId="urn:microsoft.com/office/officeart/2005/8/layout/cycle2"/>
    <dgm:cxn modelId="{58C29834-598D-419A-BDAB-3D6A525496B6}" type="presOf" srcId="{B8E53689-2BB1-4F04-BFA5-C1D9DA4D103A}" destId="{7D3BA70A-0F1A-4A63-91FC-BF2CC2D8A842}" srcOrd="0" destOrd="0" presId="urn:microsoft.com/office/officeart/2005/8/layout/cycle2"/>
    <dgm:cxn modelId="{9A5F9053-1DFE-47F9-813B-D1FDD94F59EE}" type="presOf" srcId="{F962CBC5-078E-4B0C-A5CA-01D746CAA511}" destId="{24541EAB-DE35-4C9F-91DE-886B4E161BB4}" srcOrd="1" destOrd="0" presId="urn:microsoft.com/office/officeart/2005/8/layout/cycle2"/>
    <dgm:cxn modelId="{9044A2C5-8EF8-48BA-ADF9-ED2CC8E2D507}" type="presOf" srcId="{F962CBC5-078E-4B0C-A5CA-01D746CAA511}" destId="{678853C6-4FA8-44CB-91CE-BC33A41ADF9E}" srcOrd="0" destOrd="0" presId="urn:microsoft.com/office/officeart/2005/8/layout/cycle2"/>
    <dgm:cxn modelId="{1F7EE6E1-E495-4F17-9802-EE83AF2DB7CA}" type="presOf" srcId="{094ADF4B-BA78-4B57-A4D5-353EEB3E6627}" destId="{3D223590-5D1E-4615-901C-7B4A958D40CA}" srcOrd="1" destOrd="0" presId="urn:microsoft.com/office/officeart/2005/8/layout/cycle2"/>
    <dgm:cxn modelId="{ED0F2ACE-DF0D-49F5-93C2-77CD2F5DBEBD}" srcId="{B8E53689-2BB1-4F04-BFA5-C1D9DA4D103A}" destId="{92E89FC4-5EA4-45B5-A3FE-73B6699D7D18}" srcOrd="0" destOrd="0" parTransId="{A0A3628F-F5E7-43D1-9504-CB73D464C571}" sibTransId="{F962CBC5-078E-4B0C-A5CA-01D746CAA511}"/>
    <dgm:cxn modelId="{1F74704B-160B-49BA-9C78-3EBF4686B886}" type="presOf" srcId="{92E89FC4-5EA4-45B5-A3FE-73B6699D7D18}" destId="{2FE84E65-948D-466E-9637-5F456DE6C355}" srcOrd="0" destOrd="0" presId="urn:microsoft.com/office/officeart/2005/8/layout/cycle2"/>
    <dgm:cxn modelId="{7C2D2682-319B-4626-B692-3474932F2238}" srcId="{B8E53689-2BB1-4F04-BFA5-C1D9DA4D103A}" destId="{075CBE56-E82A-4333-B612-5AAA9FA812EE}" srcOrd="1" destOrd="0" parTransId="{0B9CBC80-2686-4CB2-9265-7ADDBC0B590C}" sibTransId="{094ADF4B-BA78-4B57-A4D5-353EEB3E6627}"/>
    <dgm:cxn modelId="{7A6B1BA5-943A-4699-9EB6-A0E2531D519F}" type="presOf" srcId="{094ADF4B-BA78-4B57-A4D5-353EEB3E6627}" destId="{70F0740A-66EB-4AC8-9821-6DD8850E5D1E}" srcOrd="0" destOrd="0" presId="urn:microsoft.com/office/officeart/2005/8/layout/cycle2"/>
    <dgm:cxn modelId="{A8B0A0CD-A62B-406D-BFB2-CF8C77F02C05}" type="presOf" srcId="{240FF085-99E0-4FEF-ABAD-DCA32D927A44}" destId="{EA0C4D92-F106-4239-B03A-0C00974EB750}" srcOrd="0" destOrd="0" presId="urn:microsoft.com/office/officeart/2005/8/layout/cycle2"/>
    <dgm:cxn modelId="{D97DD3F9-5F24-460A-BB90-B9513D553263}" type="presParOf" srcId="{7D3BA70A-0F1A-4A63-91FC-BF2CC2D8A842}" destId="{2FE84E65-948D-466E-9637-5F456DE6C355}" srcOrd="0" destOrd="0" presId="urn:microsoft.com/office/officeart/2005/8/layout/cycle2"/>
    <dgm:cxn modelId="{D952055B-8774-493F-A5A1-E2268A4EB870}" type="presParOf" srcId="{7D3BA70A-0F1A-4A63-91FC-BF2CC2D8A842}" destId="{678853C6-4FA8-44CB-91CE-BC33A41ADF9E}" srcOrd="1" destOrd="0" presId="urn:microsoft.com/office/officeart/2005/8/layout/cycle2"/>
    <dgm:cxn modelId="{376D4B19-309C-44DE-94A2-397D09D5761C}" type="presParOf" srcId="{678853C6-4FA8-44CB-91CE-BC33A41ADF9E}" destId="{24541EAB-DE35-4C9F-91DE-886B4E161BB4}" srcOrd="0" destOrd="0" presId="urn:microsoft.com/office/officeart/2005/8/layout/cycle2"/>
    <dgm:cxn modelId="{9FF7F3C3-6C79-43E0-9B9E-999F869F2A50}" type="presParOf" srcId="{7D3BA70A-0F1A-4A63-91FC-BF2CC2D8A842}" destId="{21607E4F-9C58-402A-AEEC-2ADE92E57935}" srcOrd="2" destOrd="0" presId="urn:microsoft.com/office/officeart/2005/8/layout/cycle2"/>
    <dgm:cxn modelId="{2DEE1DC3-769D-456B-8CDE-B72A71E7DFCB}" type="presParOf" srcId="{7D3BA70A-0F1A-4A63-91FC-BF2CC2D8A842}" destId="{70F0740A-66EB-4AC8-9821-6DD8850E5D1E}" srcOrd="3" destOrd="0" presId="urn:microsoft.com/office/officeart/2005/8/layout/cycle2"/>
    <dgm:cxn modelId="{AB5151BD-5B5B-4034-AE2D-4AB8FDD571E2}" type="presParOf" srcId="{70F0740A-66EB-4AC8-9821-6DD8850E5D1E}" destId="{3D223590-5D1E-4615-901C-7B4A958D40CA}" srcOrd="0" destOrd="0" presId="urn:microsoft.com/office/officeart/2005/8/layout/cycle2"/>
    <dgm:cxn modelId="{E6CDA205-158D-48D3-AB6A-919F0E83342A}" type="presParOf" srcId="{7D3BA70A-0F1A-4A63-91FC-BF2CC2D8A842}" destId="{EA0C4D92-F106-4239-B03A-0C00974EB750}" srcOrd="4" destOrd="0" presId="urn:microsoft.com/office/officeart/2005/8/layout/cycle2"/>
    <dgm:cxn modelId="{2B6950D9-0671-40C6-AB34-4AB796E594CE}" type="presParOf" srcId="{7D3BA70A-0F1A-4A63-91FC-BF2CC2D8A842}" destId="{0A020232-7F4B-43C0-AF4A-959AA5F7F21C}" srcOrd="5" destOrd="0" presId="urn:microsoft.com/office/officeart/2005/8/layout/cycle2"/>
    <dgm:cxn modelId="{96C7C490-A49B-4817-8ACB-5710F8A7C02B}" type="presParOf" srcId="{0A020232-7F4B-43C0-AF4A-959AA5F7F21C}" destId="{473CA53D-C750-4EEC-A5D5-0DD05E9DAA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84E65-948D-466E-9637-5F456DE6C355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2"/>
              </a:solidFill>
            </a:rPr>
            <a:t>Task </a:t>
          </a:r>
          <a:r>
            <a:rPr lang="it-IT" sz="1800" b="1" kern="1200" dirty="0" err="1" smtClean="0">
              <a:solidFill>
                <a:schemeClr val="tx2"/>
              </a:solidFill>
            </a:rPr>
            <a:t>based</a:t>
          </a:r>
          <a:r>
            <a:rPr lang="it-IT" sz="1800" b="1" kern="1200" dirty="0" smtClean="0">
              <a:solidFill>
                <a:schemeClr val="tx2"/>
              </a:solidFill>
            </a:rPr>
            <a:t> </a:t>
          </a:r>
          <a:r>
            <a:rPr lang="it-IT" sz="1800" b="1" kern="1200" dirty="0" err="1" smtClean="0">
              <a:solidFill>
                <a:schemeClr val="tx2"/>
              </a:solidFill>
            </a:rPr>
            <a:t>learning</a:t>
          </a:r>
          <a:r>
            <a:rPr lang="it-IT" sz="1800" b="1" kern="1200" dirty="0" smtClean="0">
              <a:solidFill>
                <a:schemeClr val="tx2"/>
              </a:solidFill>
            </a:rPr>
            <a:t> </a:t>
          </a:r>
          <a:r>
            <a:rPr lang="it-IT" sz="1800" b="1" kern="1200" dirty="0" err="1" smtClean="0">
              <a:solidFill>
                <a:schemeClr val="tx2"/>
              </a:solidFill>
            </a:rPr>
            <a:t>activities</a:t>
          </a:r>
          <a:endParaRPr lang="it-IT" sz="1800" b="1" kern="1200" dirty="0">
            <a:solidFill>
              <a:schemeClr val="tx2"/>
            </a:solidFill>
          </a:endParaRPr>
        </a:p>
      </dsp:txBody>
      <dsp:txXfrm>
        <a:off x="2165449" y="606"/>
        <a:ext cx="1765101" cy="1765101"/>
      </dsp:txXfrm>
    </dsp:sp>
    <dsp:sp modelId="{678853C6-4FA8-44CB-91CE-BC33A41ADF9E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3600000">
        <a:off x="3469294" y="1722603"/>
        <a:ext cx="470660" cy="595721"/>
      </dsp:txXfrm>
    </dsp:sp>
    <dsp:sp modelId="{21607E4F-9C58-402A-AEEC-2ADE92E57935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err="1" smtClean="0">
              <a:solidFill>
                <a:schemeClr val="bg2">
                  <a:lumMod val="50000"/>
                </a:schemeClr>
              </a:solidFill>
            </a:rPr>
            <a:t>Peer</a:t>
          </a:r>
          <a:r>
            <a:rPr lang="it-IT" sz="1800" b="1" kern="1200" dirty="0" smtClean="0">
              <a:solidFill>
                <a:schemeClr val="bg2">
                  <a:lumMod val="50000"/>
                </a:schemeClr>
              </a:solidFill>
            </a:rPr>
            <a:t> tutoring</a:t>
          </a:r>
          <a:endParaRPr lang="it-IT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492018" y="2298292"/>
        <a:ext cx="1765101" cy="1765101"/>
      </dsp:txXfrm>
    </dsp:sp>
    <dsp:sp modelId="{70F0740A-66EB-4AC8-9821-6DD8850E5D1E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10800000">
        <a:off x="2825990" y="2882982"/>
        <a:ext cx="470660" cy="595721"/>
      </dsp:txXfrm>
    </dsp:sp>
    <dsp:sp modelId="{EA0C4D92-F106-4239-B03A-0C00974EB750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50000"/>
                </a:schemeClr>
              </a:solidFill>
            </a:rPr>
            <a:t>Cooperative </a:t>
          </a:r>
          <a:r>
            <a:rPr lang="it-IT" sz="1800" b="1" kern="1200" dirty="0" err="1" smtClean="0">
              <a:solidFill>
                <a:schemeClr val="bg2">
                  <a:lumMod val="50000"/>
                </a:schemeClr>
              </a:solidFill>
            </a:rPr>
            <a:t>learning</a:t>
          </a:r>
          <a:endParaRPr lang="it-IT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838879" y="2298292"/>
        <a:ext cx="1765101" cy="1765101"/>
      </dsp:txXfrm>
    </dsp:sp>
    <dsp:sp modelId="{0A020232-7F4B-43C0-AF4A-959AA5F7F21C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18000000">
        <a:off x="2142724" y="1745675"/>
        <a:ext cx="470660" cy="5957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84E65-948D-466E-9637-5F456DE6C355}">
      <dsp:nvSpPr>
        <dsp:cNvPr id="0" name=""/>
        <dsp:cNvSpPr/>
      </dsp:nvSpPr>
      <dsp:spPr>
        <a:xfrm>
          <a:off x="3177402" y="520"/>
          <a:ext cx="2033619" cy="2033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tx2"/>
              </a:solidFill>
            </a:rPr>
            <a:t>Task </a:t>
          </a:r>
          <a:r>
            <a:rPr lang="it-IT" sz="2100" b="1" kern="1200" dirty="0" err="1" smtClean="0">
              <a:solidFill>
                <a:schemeClr val="tx2"/>
              </a:solidFill>
            </a:rPr>
            <a:t>based</a:t>
          </a:r>
          <a:r>
            <a:rPr lang="it-IT" sz="2100" b="1" kern="1200" dirty="0" smtClean="0">
              <a:solidFill>
                <a:schemeClr val="tx2"/>
              </a:solidFill>
            </a:rPr>
            <a:t> </a:t>
          </a:r>
          <a:r>
            <a:rPr lang="it-IT" sz="2100" b="1" kern="1200" dirty="0" err="1" smtClean="0">
              <a:solidFill>
                <a:schemeClr val="tx2"/>
              </a:solidFill>
            </a:rPr>
            <a:t>learning</a:t>
          </a:r>
          <a:r>
            <a:rPr lang="it-IT" sz="2100" b="1" kern="1200" dirty="0" smtClean="0">
              <a:solidFill>
                <a:schemeClr val="tx2"/>
              </a:solidFill>
            </a:rPr>
            <a:t> </a:t>
          </a:r>
          <a:r>
            <a:rPr lang="it-IT" sz="2100" b="1" kern="1200" dirty="0" err="1" smtClean="0">
              <a:solidFill>
                <a:schemeClr val="tx2"/>
              </a:solidFill>
            </a:rPr>
            <a:t>activities</a:t>
          </a:r>
          <a:endParaRPr lang="it-IT" sz="2100" b="1" kern="1200" dirty="0">
            <a:solidFill>
              <a:schemeClr val="tx2"/>
            </a:solidFill>
          </a:endParaRPr>
        </a:p>
      </dsp:txBody>
      <dsp:txXfrm>
        <a:off x="3177402" y="520"/>
        <a:ext cx="2033619" cy="2033619"/>
      </dsp:txXfrm>
    </dsp:sp>
    <dsp:sp modelId="{678853C6-4FA8-44CB-91CE-BC33A41ADF9E}">
      <dsp:nvSpPr>
        <dsp:cNvPr id="0" name=""/>
        <dsp:cNvSpPr/>
      </dsp:nvSpPr>
      <dsp:spPr>
        <a:xfrm rot="2635608">
          <a:off x="5621760" y="1591065"/>
          <a:ext cx="902237" cy="686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2635608">
        <a:off x="5621760" y="1591065"/>
        <a:ext cx="902237" cy="686346"/>
      </dsp:txXfrm>
    </dsp:sp>
    <dsp:sp modelId="{21607E4F-9C58-402A-AEEC-2ADE92E57935}">
      <dsp:nvSpPr>
        <dsp:cNvPr id="0" name=""/>
        <dsp:cNvSpPr/>
      </dsp:nvSpPr>
      <dsp:spPr>
        <a:xfrm>
          <a:off x="5868136" y="2592297"/>
          <a:ext cx="2033619" cy="2033619"/>
        </a:xfrm>
        <a:prstGeom prst="ellipse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err="1" smtClean="0">
              <a:solidFill>
                <a:schemeClr val="bg2">
                  <a:lumMod val="50000"/>
                </a:schemeClr>
              </a:solidFill>
            </a:rPr>
            <a:t>Peer</a:t>
          </a:r>
          <a:r>
            <a:rPr lang="it-IT" sz="2100" b="1" kern="1200" dirty="0" smtClean="0">
              <a:solidFill>
                <a:schemeClr val="bg2">
                  <a:lumMod val="50000"/>
                </a:schemeClr>
              </a:solidFill>
            </a:rPr>
            <a:t> tutoring</a:t>
          </a:r>
          <a:endParaRPr lang="it-IT" sz="21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868136" y="2592297"/>
        <a:ext cx="2033619" cy="2033619"/>
      </dsp:txXfrm>
    </dsp:sp>
    <dsp:sp modelId="{70F0740A-66EB-4AC8-9821-6DD8850E5D1E}">
      <dsp:nvSpPr>
        <dsp:cNvPr id="0" name=""/>
        <dsp:cNvSpPr/>
      </dsp:nvSpPr>
      <dsp:spPr>
        <a:xfrm rot="10763795">
          <a:off x="3635172" y="3961012"/>
          <a:ext cx="1670155" cy="686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10763795">
        <a:off x="3635172" y="3961012"/>
        <a:ext cx="1670155" cy="686346"/>
      </dsp:txXfrm>
    </dsp:sp>
    <dsp:sp modelId="{EA0C4D92-F106-4239-B03A-0C00974EB750}">
      <dsp:nvSpPr>
        <dsp:cNvPr id="0" name=""/>
        <dsp:cNvSpPr/>
      </dsp:nvSpPr>
      <dsp:spPr>
        <a:xfrm>
          <a:off x="683567" y="2646900"/>
          <a:ext cx="2033619" cy="2033619"/>
        </a:xfrm>
        <a:prstGeom prst="ellipse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2">
                  <a:lumMod val="50000"/>
                </a:schemeClr>
              </a:solidFill>
            </a:rPr>
            <a:t>Cooperative </a:t>
          </a:r>
          <a:r>
            <a:rPr lang="it-IT" sz="2100" b="1" kern="1200" dirty="0" err="1" smtClean="0">
              <a:solidFill>
                <a:schemeClr val="bg2">
                  <a:lumMod val="50000"/>
                </a:schemeClr>
              </a:solidFill>
            </a:rPr>
            <a:t>learning</a:t>
          </a:r>
          <a:endParaRPr lang="it-IT" sz="21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683567" y="2646900"/>
        <a:ext cx="2033619" cy="2033619"/>
      </dsp:txXfrm>
    </dsp:sp>
    <dsp:sp modelId="{0A020232-7F4B-43C0-AF4A-959AA5F7F21C}">
      <dsp:nvSpPr>
        <dsp:cNvPr id="0" name=""/>
        <dsp:cNvSpPr/>
      </dsp:nvSpPr>
      <dsp:spPr>
        <a:xfrm rot="18798008">
          <a:off x="2180353" y="1804731"/>
          <a:ext cx="849410" cy="686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 rot="18798008">
        <a:off x="2180353" y="1804731"/>
        <a:ext cx="849410" cy="686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2B7F7-7D9F-4147-BE09-0242844A52CC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5E3B5-7266-45FF-9A44-68742852E9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E3B5-7266-45FF-9A44-68742852E9B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16/10/2016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44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5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2.xml"/><Relationship Id="rId9" Type="http://schemas.openxmlformats.org/officeDocument/2006/relationships/image" Target="../media/image33.jpe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y2mNOUrFlU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list=PLs9jb-Sg5Pgoo6bnly8W__kSOb_bvBemR&amp;v=LgcVxIv7lJ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hyperlink" Target="https://www.youtube.com/watch?v=PSQw7AEItbo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hyperlink" Target="http://www.iiselianoluzzatti.gov.it/l-i-i-s-eliano-luzzatti-si-forma-in-europa/" TargetMode="External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iiselianoluzzatti.gov.it/convegno-eagle-2016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ecialolympics.it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4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348880"/>
            <a:ext cx="8460432" cy="2160240"/>
          </a:xfrm>
        </p:spPr>
        <p:txBody>
          <a:bodyPr>
            <a:noAutofit/>
          </a:bodyPr>
          <a:lstStyle/>
          <a:p>
            <a:pPr algn="ctr" fontAlgn="base"/>
            <a:r>
              <a:rPr lang="en-US" sz="2800" dirty="0" smtClean="0">
                <a:latin typeface="Cooper Black" pitchFamily="18" charset="0"/>
              </a:rPr>
              <a:t>TCA </a:t>
            </a:r>
            <a:r>
              <a:rPr lang="en-US" sz="2800" cap="small" dirty="0" smtClean="0">
                <a:latin typeface="Cooper Black" pitchFamily="18" charset="0"/>
              </a:rPr>
              <a:t>Study Visit</a:t>
            </a:r>
            <a:r>
              <a:rPr lang="it-IT" sz="3600" dirty="0" smtClean="0">
                <a:latin typeface="Cooper Black" pitchFamily="18" charset="0"/>
              </a:rPr>
              <a:t/>
            </a:r>
            <a:br>
              <a:rPr lang="it-IT" sz="3600" dirty="0" smtClean="0">
                <a:latin typeface="Cooper Black" pitchFamily="18" charset="0"/>
              </a:rPr>
            </a:br>
            <a:r>
              <a:rPr lang="en-US" sz="3600" b="1" dirty="0" smtClean="0">
                <a:latin typeface="Cooper Black" pitchFamily="18" charset="0"/>
              </a:rPr>
              <a:t> The future begins today: educational and professional guidance practices</a:t>
            </a:r>
            <a:r>
              <a:rPr lang="it-IT" sz="3600" dirty="0" smtClean="0">
                <a:latin typeface="Cooper Black" pitchFamily="18" charset="0"/>
              </a:rPr>
              <a:t/>
            </a:r>
            <a:br>
              <a:rPr lang="it-IT" sz="3600" dirty="0" smtClean="0">
                <a:latin typeface="Cooper Black" pitchFamily="18" charset="0"/>
              </a:rPr>
            </a:br>
            <a:r>
              <a:rPr lang="en-US" sz="2400" dirty="0" smtClean="0">
                <a:latin typeface="Cooper Black" pitchFamily="18" charset="0"/>
              </a:rPr>
              <a:t> </a:t>
            </a:r>
            <a:r>
              <a:rPr lang="en-US" sz="2400" dirty="0" err="1" smtClean="0">
                <a:latin typeface="Cooper Black" pitchFamily="18" charset="0"/>
              </a:rPr>
              <a:t>Botoșani</a:t>
            </a:r>
            <a:r>
              <a:rPr lang="en-US" sz="2400" dirty="0" smtClean="0">
                <a:latin typeface="Cooper Black" pitchFamily="18" charset="0"/>
              </a:rPr>
              <a:t>, 10-14 October 2016</a:t>
            </a:r>
            <a:endParaRPr lang="it-IT" sz="2400" dirty="0">
              <a:latin typeface="Cooper Black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920880" cy="936104"/>
          </a:xfrm>
        </p:spPr>
        <p:txBody>
          <a:bodyPr>
            <a:normAutofit/>
          </a:bodyPr>
          <a:lstStyle/>
          <a:p>
            <a:pPr algn="ctr"/>
            <a:r>
              <a:rPr lang="it-IT" sz="2600" b="1" dirty="0" smtClean="0"/>
              <a:t>Amelia </a:t>
            </a:r>
            <a:r>
              <a:rPr lang="it-IT" sz="2600" b="1" dirty="0" err="1" smtClean="0"/>
              <a:t>Ciadamidaro</a:t>
            </a:r>
            <a:endParaRPr lang="it-IT" sz="2600" b="1" dirty="0" smtClean="0"/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6930951" cy="2420888"/>
            <a:chOff x="-31576" y="0"/>
            <a:chExt cx="6967463" cy="2376264"/>
          </a:xfrm>
        </p:grpSpPr>
        <p:pic>
          <p:nvPicPr>
            <p:cNvPr id="1026" name="Picture 2" descr="Risultati immagini per erasmus + 20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35"/>
              <a:ext cx="6396335" cy="1820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isultati immagini per erasmus + 20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880328" y="848752"/>
              <a:ext cx="2376264" cy="678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IIS – Eliano Luzzat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5517232"/>
            <a:ext cx="4320479" cy="12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320295" y="57702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569846" y="62678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68053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post 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00056">
            <a:off x="-590060" y="468681"/>
            <a:ext cx="9167391" cy="6099195"/>
          </a:xfrm>
          <a:prstGeom prst="rect">
            <a:avLst/>
          </a:prstGeom>
          <a:noFill/>
        </p:spPr>
      </p:pic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AutoShape 2" descr="data:image/png;base64,iVBORw0KGgoAAAANSUhEUgAAAjoAAAGTCAYAAAAhs7h7AAAgAElEQVR4XuydB5RURfbGy4w5BxTELAIq5oiirhHD35xlF3UNgOIa14i6uAZc18CqqwgmjOiadg2rqJhzRF1zQEQUUMzxP7/yfO2dsnumZ/r1TIdb53Do6X6vXtVX9aq+ulX3u9P93JCCJ0fAEXAEHAFHwBFwBGoQgemc6NRgq3qVHAFHwBFwBBwBRyAi4ETHO4I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tYbAww8/HNZff/1ctR566KGw3nrrhU8//TTsueee4a677mpUZf2uL9P7V1555XDdddeF5ZdfPnffOeecE7baaqvcd1dffXXYa6+9wuabbx74PP/88webzzHHHBOeffbZ+Gyb39dffx0OO+ywcPHFF+fyPuWUU8LBBx9cVFm5iee888478XrSa6+9Fnbdddfw/PPPh6uuuir3Pb+pnJTh9NNPD5Sruets3Snv0KFDY/mooydHwBGoHQSc6NROW3pNahgBJv3+/fvniInIzQknnJAjOwMGDAiDBw+OJOXUU0+NREHkhP+vvPLK3N/cb6+3ROLII49sRCJEbCAqPE/X/vvf/45kJs1LZdt7771z+fD8t956K96fXp+WlfxFlPgM+Zp11llzz73++uvDtGnTwsknnxy/F0mB2J133nmx/pCiYq5LSWBKDmu4S3nVHIG6QcCJTt00tVe0WhHQpN+rV6/fWDHGjh0bicBXX33ViLhATiAQEAwSVhGRIju58xmrEOmee+4Js802W7jgggviP1k2IA3vvfdeOPvss3N5QFaeeeaZsOmmm/6GuPBMlUsEhTpAtCA/TZXVPvOTTz7J3aMy8lzICPXbd999c6SG8l122WU5olfsdcLilltuiXUfPXp0I2JVrX3Gy+0IOAK/IuBEx3uDI1DhCKTWGxUXAnLIIYdEK8YCCyyQIzqLL754tLSIGNnr7DaVrTZE5O677w6bbbZZvBdCInLB/fwOabHPK0R0IFgkWX9SeK1FJy2rroV0rbrqquHOO+/MWYL4TQTr448/zhE4ru3SpUs46aSTGhEdytfcdTZPnpdauSq8a3jxHAFHoAgEnOgUAZJf4gi0JwLFEh2d00nP3qREx551oV5YSEj2/M8BBxyQs2yI6PTs2TNaiLDWHH/88eGVV17Ja9FJiQ5/n3jiifEZ5AsBwhqTnusRxumZI1sfER0I0vDhw8PRRx8dy0/ZLUkp9jqeqfM9er7domvPdvdnOwKOQDYIONHJBkfPxREoGwKFtq7YvmE7KN26YstH21ZsBeUjSspTlhu2brDmYLVJz9BYoqP7sAz16NGj6K2rYssKiM8991wsh6xP1GWppZaK228iMBAbLDjLLLNM6N69e+jatWteotPcdbJkbbfddrH9qCvnnOzWXdka1jN2BByBNkHAiU6bwOwPcQRKQ6Clh5Ht4V9ZLc4666zcYWZLdNj2evXVV4Mme663VpnU+yk9bFzoMDJbX9q+KkR0IDO2rPYsj8732PNGkDgdgrZngdJzPxCWYq4jb5K26QqRytJaz+92BByB9kTAiU57ou/PdgRagEAx7uXa5tHZF9y75Yqd3o/LOGdu+vTpE0uh6+xWzk477RRuvPHG+Lvd0hH52WKLLXLu4s25l5N/vuttWVdaaaXwwgsvxC0uLFUcMpZL+VprrRUef/zxWBZ+P/DAA8O7774brTm6hjKwnbXHHns0ex1u83iYkeRtZbfZUhf2FjSVX+oIOAIVhIATnQpqDC+KI+AIOAKOgCPgCGSLgBOdbPH03BwBR8ARcAQcAUegghBwolNBjeFFcQQcAUfAEXAEHIFsEXCiky2enpsj4Ag4Ao6AI+AIVBACTnQqqDG8KI5AuRH4+ecQRv/1sfiYHf+8dphuusZPfP6/74br//JI+HLqt/GHA/+xaei67mKNLiKPJ255Pdw89Mmw0BJzhX5nbxTmWXj28MpD48NVxz8YFl5ynrDP6RuErz//Llx2xJgw6d3Pc/n89ONPDfk/Gh67+fUwc4cZwx+H/S4ss9oi4eUH3g+zzD5TeOOpj8I9l74QevTuHHY/ef0w0ywzhDvOfyaMvfaV0Gu3FUKfgauGN5/+KIw44v4w/QzTh4P/uVlYbLn5Yvl4zh0XPBPefXFS2O+8TXLflxtTz98RcAQqGwEnOpXdPl46RyBTBKZO/DJcccyDYdrkr8PBF28e5l1k9lz+X332bbjy2AfD1oeuFhZcfK4w5oqXQ5ceC/yG6Hz+ydeRTCzWdb5wycB7Q7dencJG+3QPlx0+JmzdQET+9/iE8N3XP4RtBq0ePnx9cvjHH+8Oe5/WK+bDvR+9OSUst9aiuedCnB4cNS4+6/vvfgqzzjFTuPCge8J2h6/eUL45wt2XPB92OX6dSJA223/lsOwai4RXHxnfUNaxOaLzwauTw1XHPRg2+cOKYcWNFg8dGkiTJ0fAEXAEQMCJjvcDR6COEHj7+Y/Dx29/Fkaf/njY67QNwkobL56r/Tdffh8u+9OYMMe8s4QtD1olLNBAdlKLj4UKMjPyyPvDcmt3bCAfHcPIo+4Pvz+rd3jzqYlh3Nj3wx8aLD2ffDCtEdF55eHx4dJB94YFO88V+hyyauix4eJh2qdfhxfufTesv2vXmD1/X7DfnWG7P60RPn73s/C/xyY0WHfWC9ec9HB8Vu+9ujciOgt1mTsStHca6vb1tO8aCNIaYb2duzZZ9jpqcq+qI1D3CDjRqfsu4ADUCwJsG40bOz50WXGBcPGA/4ZODRYZLCVsASl98v60cO3gh8Nbz04M3TfsHHY9Yd0wx3wd8kI0ecIX4aoGq8puJ60bJn/4Rc7CAtF5+IZXw4BLtwifN5AWWXSWX2excNvfnwr3Xf5SzE9bVz/98HOYcebpw1KrLBy/x1p0+3lPR9L072HPhikTvswRnXk7zh52Pm6dRkRn1jlnDsP2vyvscNSa4cP/TQlP3PZGGDh8yzDXAr9EPPfkCDgC9Y2AE536bn+vfR0hMOm9z8OwP94Vpn70Zaz1gl3m+s32Fd+zlTTx7alh1AkPhZV/1yVuB6WJa+4d8WKYedYZ49mZ916a1LAl9kDod87GTVp0Yv4//Rw+Hf9FuK2BzHRv2PbCCrPG1kuH2eaeJfz4w0/R2tR9g04N/zrHbat3np/UpEVnhgaiRr32PHX9WMyrG8rd/5+bh0WWnqeOWter6gg4AoUQcKLjfcMRqAMEIBcv3v9+g9VkoYatqQ6BLawLD7g77HriumHVLZeK2zxsGd1+3jNhi4N6hnkWmi3cedFzkcjkIzrvvDApvPzg+2GLA3vGrbCZZ5upgWCMbfaMzs1nPRF++O7HsE3DOaAXxrwXOi0/fzyA3Gv3FWIZnr/nnWgFWn+XruH9cZ+Gb778Ltwz/MUmz+jMv9icYfhh94WlV104LNRA3u6/alw8/Axx8uQIOAKOgBMd7wOOQB0gcMOQRxu2k15rOLuyfNz60d9UfbP9Vg7jHv4gbPun1cPo0x5rsOZ8Fqaffrqw/DqLRs8nPJ7woNrhmLXi9xwo/ufA/4YPXvk0IrfODsuFXRq2uF5tOH9jva4+enNquOjge3LoQj6mNFiTbj7zidBx2XnDXkN6xW2p6Rry5IDxhNenxOs/m/RVvOf/jlgjWotSr6uHr38t3HTmL6EgZp+nQzyQ/P03PzYcRh7bcAj6+4Z8N2g47NyxDlrVq+gIOALFIOBEpxiU/BpHwBFwBBwBR8ARqEoEnOhUZbN5oR0BR8ARcAQcAUegGASc6BSDkl/jCDgCjoAj4Ag4AlWJgBOdqmw2L7Qj4Ag4Ao6AI+AIFIOAE51iUPJrKgaBVVZZpWLK4gVxBKoZgd69e4dzzjmnmqvgZXcEikLAiU5RMPlFlYLAkksuGd55551KKY6XwxGoWgQGDRrkRKdqW88L3hIEnOi0BC2/tt0RENF59tln270sXgBHoBoRuOWWW8LgwYODE51qbD0vc2sQcKLTGtT8nnZDwBKdnj17tls5/MGOQLUicPLJJzvRqdbG83K3CgEnOq2CzW9qLwSc6LQX8v7cWkHAiU6ttKTXo1gEnOgUi5RfVxEIONGpiGbwQlQxAk50qrjxvOitQsCJTqtg85vaCwEnOu2FvD+3VhBwolMrLen1KBYBJzrFIuXXVQQCTnQqohm8EFWMgBOdKm48L3qrEHCi0yrY/Kb2QsCJzi/In3rqqeHEE0+Mnw844IDoJjx06NCw1FJLxe/22muv3G8nnHBCOOKII+IB1AUWWCDsueee4a677oq/X3XVVY2u199nnXVWuO666+Jvw4cPDx06dIjPVBo1alQ444wzwvPPP597/qyzzho+/fTTXP6nnHJKfO5hhx0WLr744rD55puHq6++Otx5552NymfLTtlIyme99dYLlN/me8wxxwS87lQH8t1+++3Dxx9/HK/lGar/Qw89FPNbf/314/8qw/zzz99eXbjdn+tEp92bwAvQxgg40WljwP1xpSHgROcX/CAdkBqIgT6/9dZbOaLD54MPPjgcd9xx4fDDD4+kCKJz/fXX5+5TS0AMuB6SQOLv2267LXTv3j3ssssukegwOb733nuNPpPfBRdcECxpePjhh8OVV14ZiRfEJ837tddei+Xgvtlmmy2SoL333jvcd999jcpFPk888UTg+iFDhoRXX321Ub4qJ/+DgZ5DeW25IEgDBgyI3y2//PKNcCutJ1bv3U50qrftvOStQ8CJTutw87vaCQEnOr8lOkzyJEt0rEWja9eucbLHEsK1++67byQ8kJ/UooMFBEHGL7/8MrzxxhsBiwqkIx/R2XXXXaNFB8uNSJJImPKmTBtvvHHMh0RekBpdn5I0WXQgSltttVUsp+6XFYsyi9ykRIdrbf4QJRG1fMSrnbpxuz7WiU67wu8PbwcEnOi0A+j+yNYj4ESnMdHZYYcdolWkV69ejYiOCAbWFbt1ZS06IhkiSdaiw3dLLLFEJDErr7xy0RYdtawIxgorrBA++OCDHLEpxqJjt6nIzxIpS1xuuumm+Di36LTsfXKi0zK8/OrqR8CJTvW3YV3VwInOr0RHZ3REBFLiwvmYk046Key4447h73//e4vO6PAUkSg+Y2FJt65k0dEZISwmWGx0HgbLyxZbbJE7s6PzMf/4xz9y54ts2akPpApr1Ndff507m8P227bbbhv69OkTK9+URQeyZs8vyUJlzyxpW62uXhxTWSc69dry9VtvJzr12/ZVWXMnOlXZbF7oCkLAiU4FNYYXpU0QcKLTJjD7Q7JCwIlOVkh6PvWKgBOdem35+q23E536bfuqrLkTnapsNi90BSHgRKeCGsOL0iYIONFpE5j9IVkh4EQnKyQ9n3pFwIlOvbZ8/dbbiU79tn1V1tyJTlU2mxe6ghBwolNBjeFFaRMEnOi0Ccz+kKwQcKKTH8lUDVi6NfmuxqMJl3RSaz2QrAs4XlcI9c0yyyxBmj0I9C2++OJR5G+ttdYKffv2jZo7eF6df/754f777w/7779/9K7CMwxtHwT9lGx95JmV1vGTTz6Jz+M+yoO7OZ5iUn7GOwsXeVJTeGTVN6slHyc61dJSXs6sEHCikxWSnk+bIOBEJz/Mt9xyS5z0CfHAhL/GGmuEo48+Orp6I6Inl2/rbm31aUQiRA64nt9RX8Y1Ow2dIEE/kRPcykmUAfdxEsrMo0ePjsrHuJ6jgYPCMXlTRogO97388sth4YUXDtttt12ucqqP1IypgyU2XGivEdHZYIMN4jOUl8rlROfXfuNEp02GKn9IBSHgRKeCGsOL0jwCTnTyYySigg4NMaogBbJkXHLJJdHSQZLVQ0RDudmQEjZsg9XFgSRBGLDCYKkRgSEPS3TIu1u3buGrr74Kb7/9dryOzxAgtH34rOerbCqXwklYEqO8UWy2pIvypBYdyBPlV6wui0Pzvas+rnCiUx/t7LX8FQEnOt4bqgoBJzr5m8sSA0s8Vl111RjsE+tKU0SH31KCA5lZaaWVAsKAWElEnPi/KYsOpAVCctFFF8V72LYaNmxYLANEJt82E9eJSPG5tRYdiA6JZ0CsIGZsqblF59d+40SnqoY8L2wGCDjRyQBEz6LtEHCi0zKio1hVbBfJ2qPtLVk/OnbsGGNKEWGcrSvCR6BSzNZVuu0lwsA2lFVGtmd07LYUZInfNtlkk1hwe0YHq4/Ik8iPiIo9j2OVkG0ML1l4qBdlf+GFF6IlyW7TCS0nOk502m6U8idVGgJOdCqtRbw8TSLgRMc7iCNQGgJu0SkNP7+7+hBwolN9bVbXJXaiU9fN75XPAAEnOhmA6FlUFQJOdKqqubywTnS8DzgCpSHgRKc0/Pzu6kPAiU71tVldl1hEp2fPnnWNg1feESgFgeeeey4MGjQoHir35AjUOgJOdGq9hWusfiI6NVYtr44j0OYIONFpc8j9ge2EgBOddgLeH9s6BFiJenIEHIFsEHDLaDY4ei6VjYATncpuHy+dI+AIOAKOgCPgCJSAgBOdEsDzWx0BR8ARcAQcAUegshFwolPZ7eOlcwQcAUfAEXAEHIESECiK6BDpmGjDnhwBR6D9EXj22WcbFeJf//pXwGXYkyPgCDgC7YUAHny9e/dur8c3+dyiic7IkSODH1yryDb0QtURAoQ9IFCmTRCd7bffvmIHmTpqHq+qI1CXCGAIGTNmTMWOQS0iOlOmTKnLRvRKOwKVgMAf/vCHaFktRHQqeaCpBPy8DI6AI5A9AlpoVfL440Qn+3b3HB2BsiDgRKcssHqmjoAjUAICNU10vvri2/Dmyx+WAI/f6gg4Ak0hMP/Cc4VFl5g/d0lLic6Ljzfe4nK0HQFHwBEoFYEZZ5w+rLBal1w2NU90Xnn63VIx8/sdAUegAAIdu8xfEtF57uE3wo8//OT4OgKOgCOQGQKzzTGLE53M0PSMHIE6R8CJTp13gALVf/f9t8PFI84PRw86Mcw91zy5q/5zz23h2RefCof3/3OYZZYOje7+7POp4YZ/jQrbbrlDuPU/N4W9d+33m2uKRfvSK/4RFuvYOWy56TbF3uLX1RACTnRqqDFbWhX78jPgkLp17RH+PHhQ+N+br4Ydtt0tzDfP/OHSK4bF384945Jwx13/Cgf8YWCYZ+55w/GnHh4effKheN2KK6wUJk6aGPbb5+BcMZ5/6Zmw74Ddw/ALrgkr91g18IwThhyR+1u/n3rc0NxzN95w85gHgxz5d+zYKey83e5hxNX/DAfte2g48++nhJVXXC1eQ/nXWHXt8OQzj8VBbNGOi8XnkYaccHa4fNQlsR6ktC4H9ju00XNsnhdddm6uDuTzwMP3hT6bbxf/Z0D+5ttvwrBLz4kD8KgbLv/N4N3Sdqil653o1FJrNq4LZOXhxx4Ie+z8+/guK/FO837tt/dB4dQzj4tjAu/8hxPGx3eS/yEz/P72u2+GN99+Pay39obhnjH/ie8tY04+EiSikxIcjSM8n7GDRBn0tx3DKAfjA+PEIgt1jO8udeD5GueWW7pr+Ovgv4dxr74U81lnjfXDXxree0jW8y8+HU44akgkWmuvsV44beiJcUzhuZCmdEyr3dav7po50anu9iup9IWIjh107DUMPGc0EA2IjgYprZB44cdPeL8R0Rl1w8jQocOsYfKUT+P3XDP20fvCHHPMFQnD6FuvDZ98Oiks2zDQ/DLYnRc+n/Z5OPKQ48PUz6aEBx66N9aPZ4joXDgcEvJzQxkOiWWwRIfnp6s2kSGIlurCs26548ZYj1dfHxdefuWF8E7DIN5/v8PiapMBXb9/9PGEOAhDsng291A2Bs9NN9oy7wBdUqNU+c1OdKq8AZsoflNEh4XDzv+3R1ycfDr5kxxxgOjwfkEsunReMubOuLDGqus0LBzujffwztn3lOfYxRYEyVp0GEfIVwscS3QgNizCuJ9kCYx+E9FpirTZ8anTYovHMYyy8u5rbCD/K6+7LI5B1BEC6KkyEXCiU5nt0ialas6iw+BFwsLBqufYI06JFow/7HlAA2m5NWzXZ6fc4JUSHWt2vvTKCyOJeOTxseHrb74KH4x/r8Eqs2rDaumZwCAya4fZItFhAOFvkr3GEh0GlvXW2iC8/uZr8TpLdNZdq1ejgZaBNSU6qgsDIL8z6Gp1SV4QonxEB5M7KzyIFISKaxlQ861E26TxKvQhTnQqtGEyKFYhogPp4L1JLTCWkOjdskTHjiF6D3kn9Zw+m/9f3q2r1IrC3/PNO194/KlH4phEEolRtbVI22aL7aNViXfeEh1ZnlQXlbN7g6X6upuualiczRkXa9feeEVu3LOETFYguy2XAeSeRUYIONHJCMhqzEbmZ4iEtXZkYdHRtpRwkSlbf2MiltmZ70R0tvjd1mHwX48JPbr3DDs1mMPv/O/tjSw6EB1WeNeOvjKakPfv2z+3srPWJfJUvTTIqo78BlnRChRTO0nbWYWIzjvvvRXuuPuWeC3EjdWdE53GPd+JTjWOBMWV+duGbZ+zh/013NRgidXEzuKlOaIjC4u2fKZM/TQSDd4fbTXr3aMk2rbWtnghiw7kiiRCxWdZWmUROvHov4aXXnk+lpntNbbBucZuXfE9Fpz7Hrwnbl1pK0uWH8p56eXDwm477RMOPfqPubGCRU++caY4NP2qtkTAiU5bol1hz8q3Ikkn70JbV1TFmpftGR0NiH022y6u9CA91swMqTnrvL/ELSr2xUkiOn332D+ef1llxdVz36UWHUgGpEPnf5Q35CW12OTbusLywzO6LrNCmDx1cu6sDt+JwKRbV1h0SJjmdZ6n0AHLCmvmNi2OE502hdsf5gg4AkUg4ESnCJD8EkfAESgOASc6xeHkVzkCjkDbIeBEp+2w9ic5AjWPQKlEB1FPT46AI+AIZI0AZEeppgUDswbO83MEHIGmEWipMrLj6Qg4Ao5AuRFwolNuhD3/ggi89tprYfDgweGCCy4I88//axiBU089NYwfPz6cc845YdZZZ3UEqwgBJzrlb6yHH344rL/++uGAAw4IBx10UOjbt294/vnnw0MPPRSeeOKJsNVWW4XFF188DB06NBx88MHx3br66qvDW2+9FU444YTA+3XiiSeGU045JRxxxBHhsMMOCxdffHH8e5dddgm77rprrMR1110X8+H3vffeOxCVfq+99oq/XXXVVTE/8qEcp512Wjj22GNjPvy2xBJLxDJuvvnm8dmU4euvv86V6dVXXw2PPvpomGGGGWJ5eeYiiywSr73zzjvzlpWy/fvf/85drzqvt956vwGdOm688caB38iTtOeeezbZOJdccknYYYcdcmW98sorY73TMcjiB77k+9FHH0W8ll9++fgMxi7qtcACC4R//OMfEee77747bLbZZhED4S+8qfvJJ5/cIJA4S+jZs2e45ZZbIoa07Y477hjbzVPrEXCi03rs/M4iEPj000/jQHDXXXfFqxmMGXwgOcOHDw9HH310/F4DoQZVBggGw+222y7+rnx4+Z0AFQF8O13iRKe8wFuywDuTTqhMlLwzlujMNttscXIlMTFfccUVYc011wz33XdffBcnTJgQ31HyWmGFFcIrr7wSf4fYrL766vE9XXbZZcP+++8fIFkk3k9IB+8rRKJjx47xNwgLE77N1yLCtbzDEDI9i98hBZAE1c+WdaONNgq33XZbJAmPPPJIzM6SiG233TbWhbIojRo1Kn7cfvvtA4RlySWXDB9//HEkaoxBn3zySVhttdViXUmXXXZZ2GmnnUKnTp0icTvyyCMbXMzniPXfd999Y5k17kBCKAtj2Lfffhs+//zzsOmmm+aezVgFWVtooYXCqquuGvFeaqml4u9zzjlnJDMiZ+RBnSE39jPP4FowdZJT+jvlRKd0DD2HJhDgpdeK5plnnokDEi9uPuLCi87gySDLalCkiOx54Rl4Gaw0KDrwlYeAE53ytklKdGSF4Km8Z/mIDpM6BAQLiCwxo0ePDl27ds2RIiZeEZ1jjjkmVgLC8tRTT0VysPLKK8e/yYtkFyIiOtdff/1vLDpYiexEzTv+wAMPhIkTJwYRFBEXiA6/p2W11g/GBwgIlhfVGWtJanWBKJAgeeR4ItYAACAASURBVPz76quvIvkjb5EYS3QgJIxP/H/TTTfF/Bl/sLTMM888kYzwDMqYEp2TTjopEhfV01rc+G7cuHFx7Pr5558jjuQHViRZdCgTpEqkR8+gTBA1X9yV9l450SkNP7+7GQRSosMLb03I1qQuKw8mXF5we63MxTyOwbo5M7Q3TPsg4ESn/LjzzkA+sDwwUW6yySbxoUzMLCQgBlgoHn/88Ug8+BsLBMQGMvT999/H7Su2lc4///wwcODAaHHV1pUWG3w300wzRSsQ1lXeRywbJAiBtry0dTVs2LBIJP72t79FEtOnT59GW1fcx0TOfb169YoTu13YUB4sMD169MiVFeJG2bHQsBUlaxMLIdXZWpeEPkQBIjNixIhAn+S+xx57LGJht934LMsLY85cc83VyKKj7SNtq2FF01hEvSEyWHxItAukSlte1uIDXmDfr1+/eL3FG8zWXnvt3DYkW1UrrbRSmDx5crw+JYvl72G19wQnOrXXphVVI7t1pf16XvgFF1wwvth2gGYg00AtQsP/X3zxRXj22WfDkCFD4ooSU3qHDh3iIJpvf76iAKizwjjRqbMG9+o6AlWAgBOdKmgkL6IjUC0IONGplpbycjoC9YOAE536aWuvqSNQdgSc6JQdYn+AI+AItBABJzotBMwvdwQcgcIIONFpu96hg7uc7+CcCWdHrIs450rY5uV76z5+yCGHhPPOOy88+OCDYbHFFotnaXTYWO7kuj7fAdtKdWmXu3t6pkVnaqgjXp7UUVve1qW8mJZTXpyH4tyNXPjZUtdBYvKRNxzfc56IZ3OuikPHbLnLlXzMmDHRuUKHnTmkrMPX7m1VTIsUd40TneJw8qscAUegCASc6BQBUkaX4N0jL0ZNrHgF2c/yVrTu4yNHjgxrrbVW9F6C6EyZMiVsscUW8bBs6m6eT5OnUl3a5XEm7y0rT3HPPfdEYgLx4GAy+l2QDgiiDiBzCJj+y/dzzz137qBx6louj1AOd+OV1r179+iRJaJj3ctxO+dvDjrzWS7kuh6PLDzQ8DSdNm1a9PLC1fy5557LeXll1F3qOhsnOjXa/LwovPDlFNxr7hnN/V4s9P/73/+izo4VFSz2Xr+ubRFwotO2eENksDKsssoq4fTTT28kGsj7L90b6z4u7RgmXbyjUqIjnRcRmlR8sFJd2mXRsbIUag1LdCAkTz75ZHQhh4B069YtYkjCWoUb+KRJkyIxgvyBoUQPuQ7XfOt6LyuaiI51LwdDPLt4lvXIeu+99yIxevfdd+P3L730UtQVcqJTnvfHiU55cG3zXOW2ick534teTIHkIYXJVIqiUlMt5v72vkZut5TDqrPiBiodCq4ZO3Zs/BttjQEDBsTVHUkmfWu+515Wv7h5knDbnW+++aKOCIMe+aG7wcpXWwR6fj26wDvRabu3wLqZ260rvBelSlzIfZz+Sr9H+ZetK/VZLDsS+LRbQNXg0j7vvPNGsifiUaxFB3d7MJDStIiOLD3WtVz6NowdvPeIKEKidC3EEdFBcIVIQir32GOPuF2F6/yBBx7Y6DkQHdznL7rooug+f+GFF8ZtRjtmtV2Pqt0nOdGpobZlMELDQZOv9t+polUkRrfh0EMPzels6DeZXHmJJZjFvUzqqeQ85l2u6927d9ThQAKdQQaxMQmT8Tt6EKwQO3fuHCXfb7/99qjHYQdgq2uh/WtedOWDiZ3BBmEu6U9oMLcDglZtWjkts8wyUWMkvebtt98OG264YWBVRYLY8LlLly5xhUVdpREizR6tjFnlIeWua7kfEUPqCQao0kI6C8nH11B3y1sVJzq13sJeP0eg+hBwolN9bdZkiSXQxzYPgllM8hxWlEWDVQYrHSZzrdws0cGUq4TWDRM/OjYSKMO0C1FhQseEzQTPM0isRCAjJJEtS3SkPHrcccfFvXDFdeF6mcPff//9SBiQVmelA6kgQXReeOGFWA6+s2VS3SzRERmRmqnqxDWQFJnv+TzddNPlVlIQLQ5wsvfOHrxWhfmIDnlzoJPyUlZLdHi+wlfUWBdrsjpOdOqptb2ujkB1IOBEpzraqdlS2q0rrBCypkBCIAlYUO6///6wwQYbxMmbSVxS6ynRwcKhOFT8BsFQ8L6U6FivDREdBbiDBMjigyVGaq0olF5++eU5cpEGCEy9OjhAmBIdWya7LZXK1csSlZIh9t6xCs0+++yRoGhvHEIDyeJgIETFSrHTCNaiA9HB2gVxQ8yQPMFJHiwK8Nds49XQBU50aqgxvSqOQI0g4ESnRhoyXzXsmZXWnttpCTw6hMc9LQ3TYN08ZXWqR4tIS/CuxGud6FRiq3iZHIH6RsCJTn23v9feEcgUASc6mcLZZGapFRc3aB1C5mC9Dtjag8pkaINkYtUlcb4Oq6f0dXBC4DsScabOOOOM+BlvI3tYnwWNAu3yu/Kz29g6j8fvqa4Pjg82UCnWW+JfcWgXjRq236XzY3VoWMQRIZxyKjAmZ/r69u0bxo8fH/773//GA8DgsfPOO0cPVJIcLvgMRriRNxdGhu1usGXL3kYpJw+r0ZNaqRX5Hc0cLOyy/KqOivyuiOpIBeDRBXZpRPS261W1+SQnOrXZrl4rR6BdEHCi03awiyBALiAgVgMn1c/By0oaOxtttFG47bbb4rmyRx55JB68x4rK+Trp68gZgS1uEuSD60jpc6VfY6+zAXo56A/BSYP15nNfT4kOAUUtMVC9KB9EiMQ1JHlBWWcAvJnWXXfduP2Oh1Q+TZuXX345nv3D6g0hYYtd3mj6TkSHbXe5l4s86Wwg5wt1JlCeWJAvHB8oE+KA++yzT3RphxxKu4gtdLbEwZ+An2yHS3en7XpTbT/JiU5tt6/XzhFoUwSc6LQd3IUsOrhXyyuRzySsODa6uVVQVuRsLAokSApnzrheREcRtiEnJEgPkz4ECxIEkSLZ6yA4kmzgNz7//ve/zykTF0N0kHU499xzcwTAWkV0xhCrEqShENERyaMMsuhAXDgL+M033+ScCXAgwGNT+jmyfIGPiA6/SzBQlqCmiA6WGcgTiXul2WNlQLAKLbXUUtHTFVxxUSdqfGo9arueVXtPcqJTe23qNXIE2g0BJzptB721rPztb3+LEyTbPGzZQCoQAsSzUtsrkBukGrDosB0FGUIOgsQ2FZ6I0te54IILfkN0uE5bVwp9gHen8j/rrLPi2TwSoRakH6NtNMqV6vpo60pyDvfee28gDIJCUIiwpSEU0KTp0aNHJGI4AUCIIFxYbVpq0cG6Bamh7GzzQXTYFsPKo+8gOhBA5DFSrTIRHeptNYjYUqMsWIy4H8KDZg/bZTyDvKgv+d1xxx1x2xDHCN+6yv4dcqKTPaaeoyNQtwg40anbpveKOwIVi4ATnYptGi+YI1B9CDjRqb428xI7ArWOgBOdWm9hr58j0IYIONFpQ7D9UY6AI1AUAk50ioLJL3IEHIFiEHCiUwxKpV1jg0am4prkjBu0vJLwSOIcDe7Yiltnz+xwRkZ/K9YTLtok60qOFxLeQDoAjHcQCW8q62KOh5REOq1bO89RuRXmRR5f6fdSc1eMORu3zopx5vMs4/kEAX788cfjWRfOID377LMxdIwOLSu+HWeBOJtD2m+//cKll14aPxNvas4554znbZQ4n0PdbdyrVO+Lg878IyAoqSm3dWmcSd/MRoSXx5WusTHHSus59Xu3E536bXuvuSOQOQJOdDKHtFGGVnMGAmMnSA7lysXcEh28fawr9hVXXBHWXHPNgJcVB5j5X5ou008/fTwQy+8QJmnBLLvssjn3bLybOKhLnnJtx8UcAnPrrbdGd29bNrlhi5hQIT2H51rCwmfKIwIm12sdfs7nag4hEQ78Trntdzb6OqrwqJ2Dk5TPOdBMGfmez8qDg9v2N9zxcR//4IMPArH+IH94R+F9hnYPxAwPMQ52Q4ieeOKJeFB62LBhsU7WLR1ySd0oh2IM6iC0iI4OOYOlp9IQcKJTGn5+tyPgCBgEnOiUtzukREeK4jy1ENFh4rau2Fh2mHSZxHH3JuQJkz4WBAiIFQck5psNq4JVR0THBr5FF4aJ2xIdWYpktZDlRq7t0uax38vyw72UhzrhqaSI4Lis2/tSUiOSgpeTCBP5kKwHGqSM7+VCn4/oWIuOQsFAdLDk0A4EKoaUQHSoO9jwPdfwP3ECETzEmy2fW7rcyiX0iCWL+o8bNy66llM+PNmwrNVjOJks3yQnOs2gKa0K2DsugbzcfJZZ0v7enMJmlg1XSl7VWOZS6tuaexl8iUDOSpHBdfDgwQGXW62uGOzS71rznGLvKfZ5xV5X7HNbep0TnZYi1vLrtaXBxIgL8yabbBIzYdImsXVkt5bYnsEaIVdsiAOTrALY8pltHm1dQRCw6LDdg8UCCw2WEEiF9GqsRQfXdogICsQiRuSVb+tKxMRuBVn3c9zGUUVOt8aolyVcTPx2C084sLVlFYrt1hXigRCyI444IpI1CAbEqBiLTrq9hgULokP8QMgmeckKpYDFIjrPPfdcI7d0zSNgjnv5G2+8EecUMIF0IhxIfnbrzpKulvcYv8OJTtIH1KHZz8X8K7VKVjp0aF5A2DkBKzt27Bj1FviO388+++w4YJAkm44ypjQSIEK8kKwOWFXpWn5/+umn4wvIasCKWjHRYraV2VN74AqEmX6vlxldCcqlZ7IKIrHyYKBsrswMVDxbqzcGUQYpBhsSAwg4kD973brWmqSr6fWye+aUm8GeAR4zNb+hC0LC7L/CCivE3/mOswBol5DATIOTziHwHWZuBq6XXnop3HzzzXECkS7IOuusEzG0ccLsJKE8ec7xxx8fn0c/tO3KhCJBs7Fjx+auY2WoPtVWbeFEp62Q9uc4Ao5AsQg40UmQYsLW/jWThCUZTOgiFqxcZB61e6/aKyZbG/eFa1DJ3HLLLSPJwTKU7q9rUtKetWLIQFKIss0/vmvq888//xyvkaKofSZlQhDM1kOy8FbZFHKGeVn1hxyx32z30yVf3r9//7gnjThYKitfbCds7+u0HaB6ggVtt+OOO0ayw2qKtqa9JCmvVZcsPjKn29U2B0X5W23wxRdfNDokCkkmX1kCWdEpn1TkTequkGC2Fmy7iujQRvY6zP5OdNq7d/nzHQFHoL0RcKJjWkCWFK24tTdqtwOwqLBl0bt376jMySRlf2fFL9KgSYt8mXSQEoc4QRKaIjqa5CiaPBogX2ylzDXXXHH/FjLDv/R7SJSIDjFb7DNFdCA3TZWZiZPEQUTt7WtP25qwNZFi9fnyyy/jP+pu4+K0dwcv5vkyo0PwVE8pviLNDtGR1woHFEUm9B1WOkt0RF5EXMATErjNNtsUTXREgmmr9OBi2pdEdLAy2QOOTnSKaX2/xhFwBGodASc6poXtiX8mMVbg2mqwe71YO5gA55133ijbDTGSC2Bq0WHytHvD8n5gPzefRSeNcov7JofcOCyIJYbnaptCFh/7PdsjlujIKkM1maQJcIc1olCZmbAJPEdMmVVWWSXeo0N8TKIk7dVrIuUMC4QI7wLKWm1EJz2s+MMPP8T2ZHtJUvbUm+07rCZ4VGDB0ne2zrLocK9k9TlzALHt1atX0URHZNdugRXqS+oT1v3X9jm2Q9sq+dZVWyHtz3EEHIFiEXCiUyxSfp0j4Ag0i4ATnWYh8gscAUegjRFwotPGgPvjHIFaRsCJTi23rtfNEahOBJzoVGe7eakdgYpEwIlORTaLF8oRqGsEnOjUdfN75R2BbBFwopMtnp6bI+AIlI6AE53SMayqHIgDg0eRy4q3vNkUy2a55ZZr+c11cocTnTppaK+mI1BFCNQF0Sk1ZoiUhBH4k3w5btZ4QqF6Od1008VAcFIXxZsKaXA8Z/CakvJo6sVDXrh/o5RZCvHA0wehOJ6L15aC1pUiG44HmmTYEQaUIrQVDZRkOeKD8uLCM0tB/SSex/uAOiv1JWVV73K/ZzZon+LglIJpU+WVYKCCFkphlnusSmy5+lBWWDrRyQpJz8cRcASyQqCuiI4mbAgJrsJo4iCNzmdctgcOHBh1cXDXRQFYLuOW6HAtbryFiA66N7hjMzF26dIltlPPnj2jmi1KyxAaO4GWSsLInzzefvvtsOGGG8ZwBSS0VUS+KDMaK0ym1GuNNdaIruqQD9yXzz///Fh3gvlJOwgChyt19+7do0Ahcua4VePijFw5LsvUke/krm4l6KWsDOEjSW9IuGVR76xegkL50O5oFyEcqJg4lB/ZAcnR05eoP9jhTo4MgVXDFgFEawcXfFSS0ToS9pBU+oSVsz/ttNPCjTfe2AhnZOpR4y5XH8oKSyc6WSHp+TgCjkBWCNQV0QE0SAiTTz6iQ9yS/fffP1oyZIFA74YJ7+67744WHAjLSiutFCc2a9HB0sFkxESIRUPP0YSvkBLlIjqQKoLHkfismCmqK+EAmCQ1YWvShIggQkg5SZbo8DcEx+ZpiQ5kRZo+kEgSpAgSZCMWVyvRodwQPjAAU+pF+5Joa/oF/QCyB5nlWtWdbS6Fz1DfgRiipYP1TX1H1+te8n7hhRfClClTckRHpJD8apHoWKFOkXK9fxJjRIsIDSqCJBJyw+oLqd8qPIqsYjYekr6z0a0lFIlVlcUNbaLfRUZZ7MhKKTFJ9KMoH+8MpPTYY4+N1ly0i6S7leofKbClFafUogndKciz8kwts9a6h9o2CxgSAR9nmGGGGBtKATYtfhp7pKOkcS0tN2MTIqZ2bLRx/fSZvsv7zmKKfs9iCsJPXRWjysbPYkFktZ2wTC666KLRik3/VoR1FpuUibFFOGU1wXk+jgAI1AXRkYgbweMeeOCB3AulbRhZNSA6vLgaNPJZdNJBQn9r8pKVY5555omTvbY8yrka10TIAMygDNlgIJJ1gcGjKaJDkD8mDztBaOJlkCWhkszEjvoxRI6kARKyxHdM6Axs2rrSFl41Ex0mYcQThwwZEifBlOiIUIK3rDuQS+KXjR8/PvYni4vEJvneTkQ21pW1jAlnJqFyWgWzGg5bY9GxKtCUg7832mijRiFFLNFhkiQprhrq4Jw9Iy4ZITtopzTCtUKWYFmcMGFCnNStQKjKIKKD6KbKALlKn8kYwbhCvDvywVrHIoGQKLLGQXxQ0eadsOKalE31YZJ/5JFHYn241kbfZuygvBAwnqH3SJ8lVEn9bbDMplS6C5WbIJU8RwsUCBnb7ssuu2zsw1gtFXaE7XH6uw0JIzwpB2OF7mXhaEk/ZHW33XYL1157bVQKHzNmTK7uwokAoZyDq5YgyVm9O55P+RCoC6JTPvg8Z0fAEbAItJToKM4YRIGFCFYAa00pZNHRWTnuw0Jgt/uwOBRDdCi3zqJBzom+nVp0LOlMz+eJ6LANDMmV1ZbtTuqhv3lOS4lOur0pgq0AsORZiOhoe5jySb39d7/7XSQtkJm03ISKgSTaNiB/bc8SDfzWW2+Nluxrrrkm5gHRkYI6iwCSFgTEcLORximnrJsQHcgof2PFgqRpEWZxaks1b3+Dax8BJzq138ZeQ0egzRBoKdER2bBWQllTRo0aFS0vOmumbaR81gvyseE3tAVrLWUQD221Kn6ZLGsQqk022SRn1YQoKaaZguxyjz2vJ2suoU8gCX/7298CW91Y8yA6snRStnxbVyJOdusKqyqkCSsg4VsgBJRZKR/RgXBo2+nee++N5++sYwSkoblyb7vtttGqSxLxgZBAmmQto23/8pe/xLOAhbauIFRYdCi7jYuXEh1+k7ODtvuFE+1rg922Wef1B9UsAk50arZpvWKOQNsj0Bqi0/al9Cc6Ao5APSHgRMe0dj1pzHDegwjsP//8c9wP91R+BMrtol7+GjT/BCc6zWPkVzgCjkDbIlDzRCd1DW/NATfrFWK9MGgq62WAVwJmW7xmMCHLjT2f9gz70ptuumk8qIeJm8+lJKt7U4wmjz3Ymu+5dhvAulDbaN42ojs4cMZC5m+Li8zo2h5ID3CnGGDSJrENUKmpNWVsjuhYzDkXoS0bMGDbhcShd85EjB49Osw000yhX79+8Xu2G+abb754fqI9kxOd9kTfn+0IOAL5EMia6HAwnwP8/MsqTddgdfi5uczwABg5cmTOO8JezwTCAUH+l2uo1Y+R1gmH7dgbtvozdk9cJMmSBAgGnjfTpk0LnC3o1q1bPNDIQTueifeB9uyt9gxAZUl0rG4Pz+HMAO6aSnbvXl5YcpOXLoy8zLgHTy5cqjl3cPjhhzfS2eF3HXiU1ow9fCldGHCxBzXBVh5ZHB6Vp5olOvrMM0oVUmyuz7T297SM9vCl1dKBnOhQKeSOMyBYz9L+RTksjrSf1VrSb7jm/vjjjwFXfnSTdA5EWMmNvbX1yuI+JzpZoOh5OAKOQJYIZEV0mOOZ0zBOIO9QjFGh2HqUTHR4EJPTueeeG1ZcccXoXYH7NBMx1he5AHNdKoDXHNGRMrJ0dAABAsHKWs9ceOGF48qbCcxqz2RFdKzFiQkVrQ2r64Pmy5NPPhmtAlZXR0QHDKxuEDhYcsjf1uqUbxJOiU6KC8RIWjS4sFptIkt00sOjHLKstJSWcY455sjp6sjdnDJDcnHPl5Uln8CiyHNzRAcSA8FZYYUVwg033BAhwUVZgoyQwmomOqmLudUkUvuDH+7Y8sixC4581+u9t/owuEaDFYsRMNeigGs5wEw/5Rl4bvH7bbfdFt8N3h3amd/IQx5GtAmu14hKavGi8vIOQe7xOiIv3kHpIKV9mneKa9BjIvGZ76TPxDuTeiLJAihNMCzK0vRhcYXFj6QFg/Cjz+hAt3AXFhIStYselZXyyJstC8HPQm1mn8eCTW0jiQ4rHyBdIsbtk08+Oa6wO3fuHN+LxRdfPOKIDpZtUzCVppAEXvVMvkeig/cSfEktHYPStrT9QflJ2sCK0+qzle1gjlAdhYNVZ1cfaI3avO7leal8iDSjrrjiingoP1//4LB6uhth20NiqLavF8LGfi9PTPKXYYJD+iwiaWckCWyZ9M425alXCtH56aefomcgTgcQG+QR8GCcccYZo45VVqkkomO3rmT+l6cFWyO8uJbo8KJY/Rk6fOqxAJHo27dvtJjQwfAw0CRD43733Xfh8ccfz7mcypIBIFacS9or6QDZUuDsgMFgRh2YcCVgyP9YdP75z3/mNIRoOIgOA7q22VKLjgZIESkpJ1O+fBYd8pIlKcWFcs0555zRqpFqETEon3feedGT449//GPAKkCSm26luZpqwlAZceEFS/qJ1dVh4pTYmyw6YJD2L7V3qqWDmjWTrPSNwFeTNCSKgb0WiA79C6sYAnRY/LDOPvbYY5F4gB8rJ5GQyZMnx0UDkzuEAwsqk1O+65kQ0i1aTdBMllOnTm2k9E07qG1FdDRJyhorosMEgM4O36PNRRul7zHPolzStpo0aVKuvDxLW7maaCjPiBEjYnfQb3o3RIjZspRHmZ2UU/2ufJZR1Y2xCisupAuBw4kTJ0Y3b6zS+cQv1T+pDytaNInod8Ke3xlLEQSUPAAaUhonIYG806iCzz333DmRRbBhW5s6gR+Jsdh6qPFO0Y6WxNtycK3IrybLYohOSppVRzz9SAggMv4sueSSsc4q18svvxwnXyY9+h8Lj6effjonEks70XaMZX/9618j0YVMapErSyy4kxZccMEcEaVe5MecxBEAHW+w4026mLGEk89pm7C4ZyEr9fu0PCo/cwT9T0K46j/0WfUPRQQAb7BmrEv7vMVVpIf2RwKC7fVBgwbFetPPIdsiQ5bo8Jn3HlV+SKl9Z+kP4JKvTOUiOmBBe0FuGH+Z37O05KjvlUR0Wkoa/HpHoBQEqsEiVUr9mru3NVtXNvwFk6N2qm0MOVlUGKhZZDBpQoxQ9dY+eXq9QrEg+LfffvvFydhadDSwM8hzvgyync+iQ/kYkDWpkof0dcCDCYDVXT6ig8UHwoo4HpOGyssAbokH9WISHDx4cIQYAqD8rCUGImjVgyE7WAKwNkFSJFRaiOiwcoeQaNFCfSnjSy+9FCfZQkQnPesIBlZRnfIyeXF+TMKlUlSmPmpXiwHfa7KU4CiTqCZzTX6W6KTlUBgfbfdqoWWtFIUsOmpXO2mBNQlM+Ec9sQwpfAs405+kQi+iIKFUKWLTJ7EG2mcwYZPIk+t1xEFEXoui1KLTFNGhX+p+yHnaJvQhyBT4YK2z5dG9kBAtLlOiQ1nVP7Ci6P0ohuiorajz1ltvHdZZZ51YZ7Cjv0v2gHfBEh1rpeKdTYkO7ZmvTOUiOhrzqA9t9Nlnn0XyjbBllotwJzrNzS7+uyNQIQi0lOjYLTsNnoodhuVCWynanmH1zOTOZADRUYw6Tdz2em07S6PHiv+lwVP1N/djYZCZXFtXCq3AbyIhDLasSll5asJmUkzjuWGtopxMGiov/yvorfR0ZAWgKbHYsRqHlDC4WisxZRGJsHH7RGKkzM3WlbVGMMmQD9ZHJlqsMpQJcoGKM5anNDixRA8lWKgtUuquulBeOSIoDAa/WecDS3Rsm1lCl24npeEy7DEClSMfwUgtOrSh2hRrKhYGEtZSqxoP4YFUQGQgbfRlJmUsT3b7UkRH2KbildRVpBXiKKuFLDbKm76s85Hqz9SLMqktLY6UWe8B5JzJ1m4/2feBa7Hi0D8hOlLKt+XRvTruwAIDi5UVexSxkcq33i8FdMa6Qh9SebRosc4pXGuJjvq5ja2ott5yyy0jcUdRWwSHfmq3m0VcVSbKKH2sQs4YpWxdpUMrW1nsoiy99NLRQplVcqKTFZKejyNQZgRaSnTKXJw2z76WJCrsOaE2B7KNHliNdYRMtMZ7uFyQVkJ5mnvvSiE6OJRgsWURU85UVqLTnMtvOStWzryba/hyPrue826N23kt4VXvRKeW2tLr4gjUCgKlEJ0PP/wwcDbw/fffj9YmzuoQZy/rVDLRyScNr0JCdDjYUoiVvAAAIABJREFUhPm5EEuWOS5fZF3r8ZRqx+j6VIfHnrTnZLm8QtiPxBwqczTBOe25A8qcegmoHqpjU9fkaxh7poRDyRxIVPR1q2MjLSBJ1Jd6gDrrTlLu/NKzAZy7SPf4ZX7loGJLVlw2b22hsHrgUC6eNApXYDV0lllmmXiwm4Tp3PYjvlNbypRL2XQOxXptZI2bE52sEfX8HAFHoFQESiE69tnyFmarmnN3FXVGx+5FyjtA2jmQDkxTHDJbd911o6sov8lDi4Ne2keWR4iICJNZ6hpttWMs0WGfERKjxD5oOkFxPYRCmj8wSPYxyZMJK3VBVl76nr3nM844I+7rs29pXeVt1Ow0Sjn5KK4Qz9eBRwggXge40L3xxhvRo4KGzUrksNTO29b3W5d72kadXAcgRS448wBJUT+R91Q+7Sb6o9z12eeWN1Xq9SMvI2no0IY6eIpn0WKLLRb3i9UnOd/CdyI60kVif7tUccqmcG8N0bFu0sUSRBt/Kp+LtM7S6LyPPQti3Ybl5st5Euve3dZ9y5/nCDgC5UOgFKLD/IsF58UXX4xn2Dibg0NEx44dMy1wyRYd67bHAUAOXcnrQYfzKLFOg0vLQttaOrjHgSiryZESHasdYw9FyaIDUeB+6xIo0sAERlKeeC4wYU6ZMqUR0cmnlWIJEHlwDQmik+oEpXoSDPT9+/ePLqtYEbgXogMxk8cIZXKi80ufpr3UNhAN6UtYbSBZxKxmEa68YJrP6wZSowOs8j7QoUCeKZJjNXQg5SI6ct3H00P959FHH43igiLIIl7SxyiHeyRlbQ3RsW7SfJYLNW7b9LsOHTrE6Nlyq+Y51DmfizQLFogMZF/vbapXxfuXuvlywNSJTqbjtmfmCFQMAqUQHQ6j4024++67x/GUnZZypEyIDiSFVXjqgkqBsa6k205yZ2WVzYAJQSEyL9+jn1NoWwpNHbuaT8kQz7PucxJdYnK8/fbbc5o2PIftNLkFWj2VfFsP1kMB6w2eFSnRsR4K8gSwGjwyy4noMEFoEqLc8l6RGFk5LQPl6Eil5JnqMXHKH4Ko8BiQGll06DOy8livDqs9wn12G9JuPdptJ4iVIlhbDR20TLR1lXrhpH0Zax0kCQIPsRWhLgWPQve2huiQl9ykpTkl7xKIuaKAp+9cPhdpXGC17UdEblzGeQetuFk+N1/azIlOOXqE5+kItD8CpRCdCRMmRHLDIrWcqWSiU87Ced6OgCPwKwItJTqWQKZhSnCHtmq/IjqppdW6SGv7WWKcbF2RrGAarq6QPuvm60THe7EjULsIlEJ0OIyMS7k9j8NZViIeVNQZndptPq+ZI1BZCLSU6FRW6b00joAjUIsIlEJ00DvCqm4tOizQDj300IAqflbJLTpZIen5OAJlRsCJTpkB9uwdAUegxQiUQnQ4jJzGtcr3XYsLldyQOdFJ49+UUsAsgtuV8ny/tzoQyLLPVXKNnehUcut42RyB+kSgFKIjJyPOvXLGt1ypZKKjcwDSJMli0pGnE/t0HNIt5MUijyvciBURF3d2/rbiclb+nIOm8u4qNiqt1eoppLVTTAOlAUwl4869iuOCpLeiBeszh2kl1V0uj55iyl/ua9K+VOzzCvW51FWfw8L0BfBU5F4wVjtIGoDnShdHh+UlmSB9h3Lq5RSqd2uIjo14jHs99eewtpXWR5uIczS8F0cddVQ8VI3kPRHcSfR5DjIjzWAlJGyftU4ENiI04R7wuMSJwErYr7LKKjEUBIlYWZdeemn8bM8SUUZCJzAGyKONawYMGBDjVnHOSJHC9Y6nkcGbWyylB8gLyUzwXPsMaSvlCx5Mv0sjsOOpRnltXdLo1Rz0Hjp0aDzcjVdmPhmFtH6FntXS/pkvEGehvBWqgH7BeKtwD4p1xhhl29pG2paDhrxQkQUpFHW+2PffXqexmu94Lh6XwpxAvbzv9FXebzwPFTyaiVYBTLk3X+R2eQw353SQRkRXwGCLi0JD4EpNskGK03hcqp/1mmxp+1qM7DtRqJ1agn0pRIf2waJjt6l4TxZddNEYqDqrVDLRkcuuYmTQSHQadSi8UtCfQYdGg5aNdJ5Pg4YIs2jwXHvttTEiK3mxZ6eo5dZDhFg3vGC8LDbejo08DZhy8wZEkjRFmhsIuTaNMK4Abrw4uB0r/ovitqQTgMhR6l2kcusFkE4QGi3yMOOzDb5Wy0Qn7UsM+gyiNrYL7aGo09JkAkfb54R3SnQYzLt06RLbXxIIiiMjvR1cHK0uTip7gIcAh+RKGWha+/K2huhIB4fypvo4eIuNHDkyxoUiwjaaRIp5xGSrGEx8Rz64nEMKmaQgPUg6KCYOhBDySL9lYOcdZqIGV322zwcDq5yuz5a88ExIP4cVSZAt3UeZeKaIjq2nzVfvN/dB5MgDHJEPUKBG3uEnnngiFzmbMth4SIqQLTKQBl1M+xl/pxHYwZiy0r8KRa+mjIoszWf1MxuU0XpyamzKF+2dg+LUlbFDUbYVPNXGk7LR6xXUlbGa+/LVY8MNN8wFn1TUefL7z3/+E5/H+wJJk1RHPmwYm+lDjIcEIuU+FivIdVBGxnRprFEP2tpGaFfkdoLPkmxUdj2PGFRYCFLMKR/PT2URUqKXRvwGd8aMtM/kk2hIA6aCR4qL+jHkigReXJcvwjq/gxVYQJjl+cj3al9FqFd7QuIUCZ73WrISjAN6J5pqp5aMUaUQHc7oEC/NHjym3YjHVVFndKzrrtx9l1tuuThAaTKQcBiNIkExrQTkri3PDNs5aRAOKbFqSvVTrGu5GoXODeGSqzffW5LBxMlLKfE3fi+W6MgNlwH+hx9+iC7ODIh0QBEdXippusw888wRA61cpLlCh6auTCJ2NWMHMDsh6DMrbF6WWiY6+fqS1ciB8BINWEEMtcJikFSfs3jbQdZa5bSa0iCYaiVZXRwF75MWU7UTHfq8iAuD6pNPPpkb0yCLrKLoc5boyNojqxZkRkRHgSnJxBId3g+1FQOttejIKlGI6Ngy8g7tscceOYuOLHEiv2hhQWBkbUkV1u37zTXUjTYlYCJJ4w7jhggAxFnRyq2WU0p0NAlb93qRjzQCOxpE6aSbRq9WhG3wsZbD5ohO+izGPy3GbPBJJhPGHerJeIPkhqQYKJ+88KgD5C5fJHmbt7WMSo+qOaKjCZ7/JbWhoJEpObHWBi0qIUY8gwOsyB2AmY3KrvccPTcshYzDlly2hOgoqjqklzlo6tSpv+kz+SQaWkt0bBBSdh5EyPSCaqEM2cR4QMonuCv5FvVnxi4J1fLuVxLRwdrLfIwFR4mFDTwgy62skiw60oZRR6LzkXr37h0GDhwYVZBl0WHQ0xaBDceQEh2rbSPLCJ0s1U+xRIfJDbP80UcfnbPqiCkzIH/wwQdxIORZVovHRn5tikCkYSYYBJmASdoGo3PJQkMHVRRhCdtRXosXg6ZWUDKfgg8vFwmzPtGASZg1rfkz1yNq6EOhvpQSHbC3WzDC3fa5fJowbHUwsUO+b7jhhtwKhz62/fbb57ZpUl2czz77LBCpmoECkopFqJosOnaykBu4CAv9DWsLJJqFBxZXrIop0aGbicSzWOjXr1+0qmHR0QKAa4R7unVFP6bdFIVb21BcL4uadWu3W8uUiWeTmAhYHPAOM9bghgrp5T2mDnrHIWxpBGqNQ4owDWEibyZu+l5KdPRu2ojUIlOKLs3qmmTd60UQJAqqCOz0GREZbZHa6NW47mPRUGRpO37Y7Tw9m3bjWiuKqmfZaNop0Sm07cSiDZKLfhTPaKoeadR7TaKaqKVCbyN1P/jgg7ktKrvwZdK1REfjv42Ibhc3EB0Wv5QRi44WzNaKa4VnbXgdxtFCQpcaj0VG1Yfts7E8pH0mn0RDGhnebunZSAL26IIlioqwbqOXaws9n7QDZZYum7YRac+U0Or9tGrpKT6tsVSXYtH58ssv4/vNQpVxllQVh5FraO71qlQQAqm1p9hwBhVUhZKL0pqtq5If6hlUHAIs3EidOnWquLLlK1C1RDGvxGDNlRC9vLlOVgrRsXmzU8LxFAglJDbL3YuSLDrNAeC/OwKOQHYIONHJDkvPyRFwBLJBoFSiQxBrFrL3339/2G233WJcTM7QcXYuq+REJyskPR9HoMwIONEpM8CevSPgCLQYgVKIDluPF1xwQTyy0aNHj/DNN99kaslRZZzotLhZ/QZHoH0QcKLTPrj7Ux0BR6AwAqUQHXLl4DixMjnDhmMP54QINsxB8qxSmxAdHZjjICf7blnuvWUFhOfjCFQ6Aq0hOvJy5ICmDoHq0Lv0mh555JF4GJvD1jpQaiUSwMVGN690nLx8joAj0HYIlEp0bEnZxmIc4lB8xbmXjx07NoZa56Q8nhjWJ57BlRPguLgVishdSPhPujsAYaNGc9Idlz+8FPBIwMUOTwZFu+ZkuryW5DVBGSQCJx0C5YOLLaf28UbhOfJUyFdeTtQrH3tC3eqwyIOEclvhuXz6DfKKwYvgtNNOC8cee2yshxWyS+uf73cbldsK41U6qUwFvtqivMKcPnP55ZeHCy+8MGJOshpP6e/ylrH9BwIBmWjqHchqyGkN0cGr5e23347v5c033xyLgjeGoolL5wazMd4heFCmekbcI12UrOri+TgCjkBtIFAK0WHMmWGGGXLncfByxbNuySWXjN9nlUq26DCQSg+CAbVPnz5R1EhkAz95VokIAKLVgCuhJpbmhP+szgyTE25nuJTyfbdu3SKBYmCWMi6gMPHwbE1gVnAPixJupHIVtvngji5tEOqTahgIcCsmZ4mQtFgQ26Je+YTnmiM6uMrKvZHnWcVf6o+LOYSRvNPfU9d1K4yXVWcpRz6W6Ei51AqBpYKS+cgs7vlywQU/5QPJleu4SIrIqYipNI2kc0QfwM0RF2qRT0iMCAAuwVZ7hX4j11DaRqQiy8i7wr21RIf76dO4qPLOSKoBnFkw8B2CeSiRg5feA8iNFTRTvytHP/A8HQFHoDoRKIXoILIrpXa2rUhoPPE5y0VvJkQHfRK0SUhYYSRrLe0SaRdIiAuhLasvo60tNbOE/1JBPYkJMlCj5YBeRkp0UoICQcBtUKrKsgyxH2jzKYboWGVjaYHYxqCBIFKQDCbUfMJzqSKnFQq0VqGUyHAdBA6y1xTRscKK0sMox6Sb1StpRf1s/a3cvnRRwB8MIDCIBeZTiUV6f/fdd88JVkrkDZIoK4YVCOR7yIsVdLQKpTvttFO01lhLx8svvxzVWEkiOfYdYBuoHJi3luhQthEjRkR1WZRIRXSsRgjllaYOdUstiqkQX1bt7/k4Ao5AdSNQCtFhbiYpogK6aahNZ33EJROig9okq0KE3FB0ZH+NFbS2j1hxS60RlzEExGxsHE12qfCfFQmU2J9M6PbsQT6LjhXc47MmR2sZYvJSPgDcnEXHKpTms7DY2DBSTWZC5lpMcuedd16cqK1VApFDlF9FSmzYAxubRWqyIgBpmInLLrsszDfffI0E7azybKW+SvmIDqRTJDEVlIToQZQtjpBmWXRYIdhty1Skjhco1eRBuRehLVl9JM7IATnItSyQqYWHsiNcJ+l7vQO0W6UQnUptdy+XI+AI1AYCpRIdxmTO4xBGBIMExgB2bCrKolMbTeW1cAQqH4HWWHQqv1ZeQkfAEahmBEohOm+++WYYP358WGeddeKRARaXxM/705/+5ESnmjuFl90RaC0CTnRai5zf5wg4AuVCoBSik+8wMpZyrOTTTz99ZkUueesqs5J4Ro6AI9AkAq0hOoq7k8YIY0tQbubDhg2L53Y4yH/UUUfFrVZiR3HWiMS2MwMPW7vEqcPZQB6Kdns1jXWl7WnO6KURzNkqVtwstmPxCmMLnO8UUJSD5WyFE5fq+++/j7GsSIqlhNiYjV1H2VgVcr+CfyqAK/Vi65iYS4p0T15ym7dxrKz3I1vChFwgT85u2S1VnmfvIz6UYn+l8bfUsGCeenlyrm7nnXfOBUHm2kJBStMOQluRbOy/Qt6tzYU4sDHKhIucBWh/RXHneTYWlP3els8eL2jJq626gz3tnnrykpc9Z2e3iW1cQvoJfQ8xOkkpcHSC4wQ21iAOJLSLzvC1pKx+bQilEJ2qOYzsDd0YAV5SPMykW8LfvPCl7Dem7vctxbwl7uY6cM3gwuDJvUxwDGYkBnrc8qlfc8like/a9FnN5Vfvv7eG6NBuRHnmcDxtCXmg7fieQ8ojR44Ma621VlhzzTUDZ5XU5jZ6uaKd4z3JhMBZOp1nw8xM/kwoNno5xAaiBHHhzBVaPfQd+jLXEZ17zJgx8V7O9i277LLxgHchogOh4XwehIzncx2JcvJuUR8cIW699dZGz+PdY2XIxEY98fyE6Kg86lPCiXNWEAJLblQmiI4+33nnnTFfzopRL57TsWPHXEBUlUnYkz/nDzgoT7LOD8LQBr6kvAqWOXHixHhAU+cfRfRoA0X11gF5ySOcddZZuWDAeNcdeuih8fkkkVXalfbUYfw06rYO4NM+6bkzXUt+nD+kDgQZxUmEPqZAp4wj9DcRI0gkhJPvSbS5Pehuz0HyOzh07949lpko1wqEyT20lYKvQla4xp75E5lBkA5yY/PmN4KY8k5wX/rceh9rWlL/UohO1RxGbgkgtXytJSOY41ht4jXGQDxgwIAwaNCgOFAzYHPYVStcMLHRZLUCsRHN8V5DJpsJAhKliL3cywtPYlDUypvPJFaVDO4atFUOeb3pQLMGfYgHv7FiZ1BnEiQxuDCgM5hRFjzWKANlYaBRZHYGfAY56qPo0ExKDODyUuIgOnlvu+220XrAoMdAO3ny5BjBth6DdRb7XmRBdHiWiAtEB+uCEgRAg78lOrL2KOo5fVhEhz6HdYZUDNHhOpwHIE2QKxs9GUkIiEo+i44lOuTBKl1ODvRBSBrXiFjRX+VsIELCfUxo4Mi7gdeZrBEp0YEUsNq0ZcpHdCT3kI/oWKsM7vu8L9dcc00kO/mIjtXl4l50ybCsKMq5HBUkuUB9kAeYOnVqfD957x999NFw++23R4cH2gbLHO2Mtx1lxWpGflybeo7mIzrCTGOQFmwiLtYagmWFMUT/44FKPfmb6yFMEC7qhu4aRIV2hIhp4ZSP6NC+kBX0VTikescdd0SixHiq6OGU00Zcx6plrTaSUpDVRt6YWODoy0h7iBAV+z76db8gUCrR8cPIVdSTJLzGZK+XTqs5BkEGdohPSnR48RjAWI0yGHKPBnGRGK3CNVggj81gIS8hSJNW5Gn+dkWvciAcx6Qlsz6ThMqtAdYO8HREWz95l62yyioxPgkTp35nYGVg0gSm1ZqsCdqK4J4JEybkBjjKJtJURc3epkVtDdGROKKEMAcOHBjbXltXcimHuNIH8WrjHkt0qCTtabebNNloq4Zr8m1d2eeoj8nCyMTH9oSeZWUgyB8STFmZsJkI5UUI0aavQMDOPffc8OGHH8ZJVFtXaCDRjyWsySRGH+fdYsJm0UHfJ6VbV6lIZKGtKytgqufwruGFJ/d83gXKAQZYkng+Fg8Ij/XyLGTREUnQpKy8KRNETJpRbMcQ8RnPQbDSQshKH0B0WESBg7YsJS8g7S6RF205smBj6whtNI0V+awjIidon0jHTAQNIjZu3Lg49oELHoy0hy2n2pf2sBIe8tS1REflkUUHYo6Xr7xWKTNlUL/h+YynqivSJ5AzSD2LK/qK+qhvXbVuOCuF6Phh5NZh3m53iYTIxMsAx8TBhM4kjvscg01KROzgYi0s++yzT0ATBssH98m8ysREgtiwEjn88MODJi8RH36XxahQOXjxWbEy6FnrklZwPA8BOaxArDRt/RhMWL136tQpZ4WxLttyhYcQcT+TC6s3e+ZCWyQ8h+REp/mu2xqi03yufoUj4Ag4Aq1HoBSiw8JqxhlnbKSCnO+71pfulzv9MHKpCJr7C2ncsNqwhzhHjRoVzjjjjHgnqxz29lmFcP8yyywTf9PWlT1saS04rA5Z2bIKpqOQvw7/sYoRebFESuXQKprnQMZQr9b5Ca2GICs2BAcrKOnNUG6dE6D8bHXNNddccVXFqhFtoB9++CGa/bXSYuVviU7//v0bhbtgi823rprujE50MnxZPStHwBHIBIFSiA6LbcIe4USgRDSDs88+u7JiXWWClGfiCDgCzSLgRKdZiPwCR8ARaGMESiE6WPo5wzX77LPnSs02J1uSWYquukWnjTuFP84RaC0CTnRai5zf5wg4AuVCoBSiw/m6n376qRGpwXkAosNORVbJiU5WSHo+jkCZEXCiU2aA2yF7qzXDIW22h3VurVBxCCyM95SVrLB6OvY+5ck2dJo3seI4f4caLXlx2JlD0srXBhW2eaYx5uxvNriwvpfzAofH8ZZS/oW0cNqhGfyRJSBQCtHBIxiig0WHszl4F+Pgsttuu7lgYAlt4re2EwKpWBmDHOeH0LfwVBwCTnSKw6maroK0KOI93pAkggJLQ4eD/7hGQxJwC8ebibN5nI3DK2nDDTeMv+O0gBu5Yutxv+K/4f3FdgBnH/D4QmNH8fZwauA30tZbbx0nm969e8czeDPMMEMkQvfff3/UyJFHlETekKKwQoLy8ON8H550nPfD6YBn4jhBHng7QaBeeOGFeKZQz+Ez9+FYwT3Nkb1qauNaL2spREfY4AF35plnRn2tddddN8YYzDJVjEXHCj1lVUG9mGgtsFKR2B2HdRk0ODgrzZl8h2/lIp3+ZiOgo9VRjrJnhUFb5pNvNVfs863XFgM4ImHaoyUwJ67GaPJImTZfdG21F8+shsjtxWKj65zotBSxyr8eokOC0DAecWYBEoCrOOMO3pHSwYHs8I6hJ4NFB5Ig12tp10B05BSh+7kWZwA0aOR2L9dtXNjJR9fgVPD555/ngLOWIysSyPNwlYfcSBDVihxqbJUnKS7wlFvSEwsuuGB8vxmHIVTEOiqk71P5rVjfJSyV6NDuyA4Q3wqSj4UHopMl2alIoqNJDy8jrTy0MmAlk0bulhoov8m1ma6nFxPhKsjO2LFj4+qFF54BBVB52Vi1sMpgxYNmhIS0UD9VnkiIy6ybRkB3ovPLi26JjtXWYJBlILeR69EOYS9WK0VWfOhb4AmGF5eExxBXpJ1oQ4iOVFx5njWtp2bwaojc3tLh0YlOSxGr/OshOhCZESNGRCFDpCTQ3JLFxgr+iehIBdnqv1iio/FTgoEiMfyv0BjymgQhCS5Cqhgb0SbiHeTd4zdZdCSKijjh6aefHhD/ZFwU0dFzbXgR6ddI8K8poiMBQSvkWPkt6CUsheiwDYqKtjx3QZOtVKw6KGFnlSqS6EggixeNl4ptDyZEfS+lTa0AmEgxp2oVZLVZpMiLGXfatGnRBMxKBBOqJTrkzUs7zzzzRCVfSA35akVjJ1UaB7YpoS0nOsURHfDF3E2ic1uTuJR2+Q3FU9oGjGH6kF2RWyneNkd08p1jyOqlaa98nOi0F/L+XEfAESiEQClEh8jliGlaUgPRn3nmmeO/rFJFER2paqLDsscee8TJzU6IVuUVYb58suey6FjrAkSEvW0sNpKF10pGW1escDgQpe0S7k9XTlIs5hlW3wYVV3QACgXTy6qxKj0fq2qaKtvSmUV0aDfICyZ6CCzJ6v2AL3u1XMc9OnfAddLyyWfVY7Wo9rRqq5WOW7Hlc6JTLFJ+nSPgCLQVAqUQnXxlxMDBgXXrcl5qXSqG6JRaEb+/8hEQUaWktUhEyt0CTnTKjbDn7wg4Ai1FIAuig8AsYU2IrzjffPPFbVGiCWSVnOhkhaTn4wiUGQEnOmUG2LN3BByBFiNQCtHh4DtBaDlqgBWf81lY8Wv2MHKL0fUbHIE6Q8CJTp01uFfXEagCBEohOrLkcEyBMEAcHbH6UFlVvyotOpznsN43Er7KUjI6K4A9n8IIcHaKf8S4Irm2TtO9xYmOv02OgCNQaQiUQnRUF7zy8LZi+wpVZLys+T+rVNFEx7pJclBZCaLzwAMPRPOWDrPmA8Qejs2nkzNu3LjoXTXbbLNFTx+0H9CZ4LmohBI4U7oT5C83dtzUhwwZEkaPHh3d0cmn3g8iC397DocD3nRYkg4bI25m27LYjoxp0+qAyD3WtgUBURGdytd+tizFPrPSrnOiU2kt4uVxBByBLIiORRFPLLyf6+YwsiU68qhBCO6ggw6KOg7IROOKhkYL7uL8RtRvHXS1RIeJjoRXjnRyJHkuoiO9Fq5Db4c85c4snZZFF100/Pjjj5EcoWjqRKfxi451jUSEdnRxcCcHQyKZyx0f8gghkucc3lf8LQ87CA3tZEX/8hEd2p1/agt0l3iW2s8SVSc6PiA7Ao6AI5A9AqUQHWJdYclZeuml4xyAmzkGBwRja1IwMB/8VgtFpEdEh0kTVU8sMZAStj84xISoHN/hRm5dzNHB0TXSyclHdNj+4ncmTPK3RId8mVQR+LrhhhtikXfZZRe36JjGo7P2798/uvOTcMknWaIjTSIEwtiClBBa586doyUNjNE/ykd0kL+nbUkSW1NbIDIlHSTarV+/flEuX9dn/4q3bY7NWXSouydHwBFwBNoagalTp4YxY8bE8CEtSRgLUMZGKfv111+PEjD8v+yyy2Z6Vqeit64s0ZGsuYhO3759o/WGlTpbRwBMnJS77rorfseWibXocB8ThSYDfvvyyy9zuitWRwdGedxxx8XtKSmJYi1g8sbHHxFBJunhw4eHQw891ImO6dk24J+2scAOooP4Hx1ZKtOSu0fMUfFzsO5AUhB/LMaiY9sCCxLtq/ZDOFJbj7Vu0UHw0pMj4Ag4Au2FAHNyS4kO21S4k9vztQT6JHXq1CmzqlQ00cmslp6RI1ADCBSy6NRA1bwKjoAjUIcIcHaTUEBYcEjEuUIxf7XVVqvNEBB12MZeZUegRQg40WkRXH6xI+AIVDgCuJcjEvjGG28EAsq++OITSHRSAAAgAElEQVSL8QzuBhtskGnJ3aKTKZyemSNQPgSc6JQPW8/ZEXAE2g+Bzz77LLBlhdPRjDPOGP9xdier5EQnKyQ9H0egzAg0dRj5sMMOK/PTPftqRoAJhMOiJA6O0pc8OQJZIrDhhhuGQYMGtThLzsviyUw8RLauOGe75ppr1s9h5BYj5jdUHAJEnkfpshxqlxVX2TIXqDmvq9///vdlLoFnX40I4CDAIX1LdIgjBPnx5AhkgQBe0Oecc06LiQ7OPUOHDo3ndHAmIWgz0iIbb7xxdbqXywMK7xq8l5Zffvks8G0yj9TrCi8cPLRwR8d92XoDEU1bInT5frNeW7iwX3nllY00dPDuIfGMek6SAQCDLAN3ptHocUNHLJLDbPw2adKk6A0HoZK3nvSR6sW9vDXunfXcV+ul7qusskpeotOaialeMPN6Fo8AJGfJJZdsFdFh/MbrCmvOpZdeGnbeeecYzLNqt65SonP99ddHgaBDDjkkEobUbZxJ8q233opuxvYz1y200ELh1ltvDZATCdLpM2YvVJAhHGmoCMINPProowGRor333ju6tKWigjSaNFw4FCWRO5rdqv5SDhEnJthnnnkm9gxNtsV3k9q5UqKKMPMzzjgj7LvvvlEnB3dy2kltg/YQ+jrIAyAsCCHBJZx92vPOOy9KAyy11FKxHdSWTnRC3G7AIwHtCZtKEeyqnd7nNSmEgBMd7xvlRKAUovP000+H2267Lc7FBPjkQLIiHlRl9HI7UQG6ROPuvPPO3xALTFcQEvbtUuE/7iUvJk7MW0yiPXv2zK3s+YymCGJ/mMVsTKxCREcCg+QtEbp///vfMciYJTrSiEktOkzUlDlrK0Y5O2c58hbRgUSSwJVEG6GPA3HhOxSo6dhY9XQPmkZbb711nMix1Eg3yYnOry3VUqLz4uONCVE52tzzrDwEFu3SsFW8yFy5ghVLdN5/c1L4+otvKq9CXqKKQ2C5lTvnylQK0cHoMMssszQ62jBhwoRogcwydmWbHUYuRHQkyGcVjyENWEjY5pJFB1RlacGiw0R4xx13RAuAQgwgSIdlx26ZaMIk7AMhBmgUS0wQq8O6pK0rQgpglUGWGqD5jTJw/5///Oec+rLduuIeiBWJ72Utqrje2QYFUkwrrDWQFMJopESH9iXelcQdaROsdwcffHBURqadOVxLm1iio+/YYmQvV+3CdpkIM9fLGoTFDT2Get26eu7hN8KPP/zUBq3uj6gkBJZYfpFWE52PP5hSSVXxslQoAqtt+EsgZlIpRIf7MUBg1Zk4cWKce3Eth/xkmdqM6GRZaM/LEahHBFpq0XGiU4+9JAQnOvXZ7m1Z66yIDur4nNnFY6tjx47hzTffjG7mLE7dvbwtW9Sf5QhUCAKVSHSef+mZsO+A3SNCpx43NKy7Vq9w/KmHh0ef/CWI7vALrgnzzD1v+PPgQWHv3fYLG2+wabh4xPlhuz47hXGvvhROGHJEWG7pruHYI04Jo264PBzwh4HxepsH+Y6f8H5YrGPnsOWm24R333875nH0oBPDO++9lXv+OmusH/5ywtlh7rl+ifl16RX/CBdddm78vMO2u4XD+/853PfgPbnWJM+d/2+P3LN+v+cB4bX/vZwrO/lt1GvTMHnq5HiP8uLzkIbnPPDwfbEMpGGXnhO6LrNCOO1vJ+Xyp9yLdlysYPnK1a0qgeh89vnU3/SDDyeMj+2tvmKxoZ88+cxjOYzBjr5y9rC/hptuvfY3/WvlFVcL++1zcGzjNVZdO/6ufkheK/dYNfznntvClddeGv46+O+hS+clG/UH8u/WtUfsRwfte2i4cPi5se9xHffRN8iflP6tuqkM9Ef69//efDWoD3JfofeA6+jzKpfeIfuucI367X57HxROPfO4vO+UzeueMf/JvSPl6lvKNyuiw84J21RzzjlnrshYiLDoQHyySm7RyQpJz8cRKDMClUZ0GPDP+PspuQmC6jPxiJAwgN9x9y1h5+12DyOuvrjh1+nCoIOOCteOvrKBsGwbbrhlVOiz2XZxUrJ55Ruwbb4iOukEZa9Jy8JvCy24SPh40keR3Dzy+Ng4mTFJUkZI0CyzdMhNbHyAVNlJjufecseNsb4ffTwhR7a4FqLTf79ftIzsZ4tPWr5ydZdKITqqO4RWyRKIQu0FAQHnJbssFSZOmhgJR9rmIfzc0A6HBPoKbQhJUr/jWd9++0248rrLwmyzzhbmnWf+2JaWFHH9phtt2SqiQ79++ZUXwjsN/YE2n/rZlFjevnvsHy4fdUkk8bYPN34P/hnJ8Q3/GhXLTd8fdcPI0KHDrGHylE9z5Epl5ffC71TjvFIM7CJE5C+rPpcV0eEcLSTHHjxGkgTywxGVrFLVEx0OHusMCIdYPVU3AhxS51yPosZXd22yLX2lER078UMSmFxkrWFlrMlpj537hvseuDt0WmzxCMgH49+LkwGJlfD88y0QjmoY/FlV/6HBqvKfe27NTRZYUQpZdJQvxIPnpytvO0Hwm8gL/9trZfnhOSI3WRAdTYCFypdt7/g1t0ohOrJoWGuaLDpMvEssvlS0enw6+ZNo3YAcyGqmNhcZEBGmzW/9z01hvbU2CK+/+VqsNNekefH9w489ENZbe8McOYX42Pxba9GBmJCvSJYslrLonHD0aeHaG6+IfTh9D04bemK0/BzY79BIaqgXpGfbLXcIl155YSROWCRFdLou263gO5XmZfs772JqDaNvZ5WyIjo4oVx22WXxXOXss88enYo6dOgQ9tlnn+rU0WkOYA4k6YAq1xYbbbo5oiNdF2nmYBazXj/Wk4rDrr169Yrl8NQyBNR+HADGPRzcOWDcUl2hpoiOpADURrj7c/gbPRAOr3PwnOfiaceBZw644znXr1+/WBleqMcffzwecpY8AC7wHIpWn5O8AAfaEVSTNx39ERd45BA4AI/nnfrL6quvHp/5xRdf5NVnSg+88yzla3/j+6a0hyqN6LTEogOx2G3HvcPfLzyzoZa/rMaZBEgM0Css3yPccde/orXEroY1eOfbuirWoqMtkFVWXD0SmZTo8Lclbdreasqi803DRCLLDYRGW2nk5RadkLPQ/b7BynFjw9YTlju2rqxFRyOMSKht47SNrEUHwsJ2DpZBSMP+fftHy4juUb4iVdomEjGBFNFGkAu2S1uydZVuyUFYsAzJ0qe+Y+uSWnQObOj7F404L/Z1+o623Ci3LC/FWnRsXva9SRcdLRvNm786K6LDk7799tuAmznnc1BEJsAnAoJZpoqx6DBpkZgkmTTxvmFVz/fbb799OPDAA6PAn9XLYVJAaEgWnW7duuUmOCY/kvWCkudXPqLDtfz+7rvvRg+qLF3bsmywSs2LNsPzCQ+0HXbYIRJVEuRApANdor59+8agbTfffHNs37Q9uV8WHREH63lFv2AVgFaPnkF7yW2dZ3bu3DmSVbzf+F99ixP98twSkUn7HB55eH1ZooPHHQQKMkXfoY9QJ56J+CT9DjfJKVOmNKnPRF8kH+oARogbWq0n656fr/9VGtHRxGLPXbBK1nkFTTBcZycCzk2cfOyZceuK8xeca5BFp6kzOqzGyXPgAUeE2+68OW4BsAWl58tyoC0oe0ZHK2g7uWrryp4xKtaiwzNs/rIGMRGK6LAyZxIvVL5yvcuVYtHR1hWTubZVbF8Bf7WpLDp2+ynfOR+RFCwfOp9lz/ek57105gas9Tw+i6DojM6ZDVuwnCujD624wkq5LbO0j0OqZphhxpw1RoRJ1hXb5/O9ByLE9Nvvf/g+vPTK87ntWwgRONmzRxA4ewbI5m/zUv0sftWwdVWudyDNt2KJDpMKq2tNml27do1EhMlR2jlxADVbV5qkWK23lOg89dRTcYIjFWtNaqtGqobnQHQkmkh5F1xwwUgIRFasfIDaMtU/4j5r0UF7BxfyVEtHZEP/Y1GRZUZtD1GAVFiZe4gO5ITnY4GBhFmik4o+ytr34IMPhq222ipajCBmEJ/hw4cH+gx5IUHA/ynRsfpMPAeMkFOA4CCYmI/opPfYtq9EolMNfbPeylgJRKfeMK+3+mZp0WkL7CqG6FiFYq2gtfKFeGhyRDXR6uVYiw4kiInRTnZWzZhtgmnTpjWyMjB5sCcoYUBZk/y8T8u6n4gOWzqQgKOPPjoSRpGVVCcJS0s+/SNZdDikRnulWjoQAawpxx13XBgyZEh8BsSXw2sIEEJ8yWOPPfaIhERbWdRGRAfXRa5jC+zYY4/NkRdZbaRuLaLDva+88kokTZAz+hTmVvoSeXEfyW512S0p+xlLEcRMytBW9RuLZVPhUZzotKxP1uvVTnTqteXbrt5ZEZ3vvvsuWujnnnvuuF01efLkqPzOWEgYiKxSxRCdrCrk+TgCtYpAS4mOiwXWak9ovl4zzPjrGYdilZHffuWj8JUrIzcPrl8Ruq+xRA6FUgQDFesKNWSs7Ntss000OuBxlWUgaCc63mkdgSpBoKVEp5Rq2YPe5Tivpm28I444IoZqGTx4cLjggguiankWTgGyEHNOi3N/bDvi2dESRwMsdWPHjo3b4OXAoJT2acm9xRIdQkC4MnJLkK3fa7Oy6OBKLkLDmLDccssFfedEp377l9e8jhEolegoHAoQEkyVwKuE6rDeaWz34VmGFwQhOb755pvorbbtttvGg+Rcry02hUfR/eeee27ceiNOHHHqjjzyyNhanLEi2W1ltqWVIBPHH3989Ii78cYbI+nh/BNeewrnIa83tvw4iN7U9wiNcTCec1sQp5EjR8a4eGyrci4LIsWqESKDMqu2EVUPBltCjPAMthlFwhh4RaB0v0KPUBe7ZQ45WnfddWNMPogWgWzZLqVObMeSFMIGrz+7hanfaAPhTp0hhbbsxU4ETnTqeNAoU9WzIjoK6kkxebeIZM65zkGDGmQnGt63rFLVW3TktYL3izxZmgLHz+Bk1XVKy6ccrL20ElX+3aUSHSbfjTbaKFx00UVRcl1Ex8YH01kqSA2TK2SHA9RMuEz+TLQ6k8SkrcPikAL+JnFujsPbkAgIAVYUG6SVCXvo0KEx7yuuuCJey/kq3mVIEs/gPeUcFpM05/LYx8eczf/NfeasFGUdPXp0JF5yNBBZ4hnkxXUQHxEd4QBRwqJF+RhsKTtECcKiMup+6kc+nOuC1ECuqIuIDmUgKvOWW24Z8aFu/EadebaN+ab4bfIu5TwauN96660RV8rANaR8ZSvUg2uF6FgFYSkfy11dHksSAcQjT3o00s6R67b15sLj74B+h0Q3c6tyvfeu/QKeWFaBeeUVV43SB1apWW7kLVFxLqTanE/5WyrflTY6ZUV0GCOwlqKho8RcjohgllbUdiE6DBykVGNFASFZCRZrYm6O6NjDyAxk7AECIPuBHHDWAVZ57lAugn8OHDgwllHeNXKT1iDE4LXppptWWv9rt/I0pXHTkg7blB6P7TeaOK02Tio/QHszOUizRt5S8p5iUtdhdB1wtweH8+UnSwJA2xV8WwBfKtGh3pr8Ka8mfJWdCZvJXInrmdAZeFKiw7VPPPFEjqRAfrj2nnvuiVtRJ598ciOio8k9JTQpieB9414OlEOwOnXqFP+RL+8cW1E8l2fpeen3qgdjg6wx1GnAgAExyKu1NGFpSXGwFiGRFpEx6XKRn4iRiI7IG+RIRAeysvbaa0dit8UWW/yG6FBHiB/vCPegI4IMweGHHx6uvfbaHO7UlcCHECmCHYvoFNPvaoXopArCVvSxKaJjXa7BK9V/siFF+B2XcYgOApapAnMhFW/uE+lqTsUZEcB8qs31SHSK6b9ZXNPmRMe6IbMKkunXCvrhyWKjjjPwMalgNsfES8IVnImL3/DeYTDu3bt3JCj8Le8Vec4wYOG6LKsPZuSWEB3KJFKl6OpOdH7tghCdfBo3IpBWM4fJFK0cJggRDLn0F9LjEeY8kX4DUe3fv3+undW2/G5XyePGjcu1ufWWgriyOob4Wk8+lSNffpCgN954I6eVY/tQFi9jc3mUSnTykQ0USGU5kVYV7xZkILUsaOtKBI/JWxHk0brq0aNHI1HFfBYd3lldKwtJPg80sKAtZDFRhHtLTOg/+b5HTh5RR7aEWEwxNrBdBEmYa6654lhC+1NvMH3kkUeiEqtwoB4kEWQrbyCrje6HRIAbyYo9WqIjCxbXUJ58Fh2eIUsYFijM95ZgQrQgbWeddVYYMWJE3Vl08ikIK4wHujPNWXRsbClr0UE355cQJb+EU7BEBzKSKjArJIMUm62gZbEqzigp51NtdqLT3AjY+t/bnOhYC4sE/6zrOAOXBOAgFxAVJknceTXZsdqTqJ+16DB5MoiR8hEdJibdl4/oMClCXkTG+CyRQe6T+CDPR3PFiU5joiPRPvRzpHHDZMQESWKywd0c133pHzFxMCFZopNPj0cWNTuh0DZaRUuKgN+5n7MZJEt06EsiNYsttlicdPSd5AVUI0t0lB990BIdrAxyRW/9K1j8naUSneKfVL4rbZtluQdfvhJXf861YNGx4ne0CNtQJAnsybqTb+uqOYuOFXmUyjVqyfkUmO0z+Syiw+d8Fp18edjgpla12YnOL+8aFmHGBrudVepb2OZER2SDgkMcWH1BUBgA7SSkLYJUf0WTDqQntegwefXp0yd3WBIrjiVWVghQ22SyEmFWFnnJR3QkfEe5OUQ400wzOdExvU+EMNW4Ya91k002yVkHLNEhQu0xxxwTLXUp0Un1eHgUZFP95oMPPohWP622U2Ii5WJItD2DweraivJZ8gMRy2fRoV8ov3yEq9SXsNj7a4HoFFtXvy47BKqd6ChukwLAynpjI8/nUyRG/ZiU74xOvmC0Ng7Wumv1yilcS4H5wnMub3RGR/lDULg+jVaeT8X53DMuyYU6yafanCp/1/oZHfXyH374IToj4DjAgWTmBRvos9S3oc2JTqkF9vsdgXpFwIlOvbZ8afWudqJTWu397nIgkNVhZM7X3X777fEMHscIOM+GACxGD/5llZzoZIWk5+MIlBkBJzplBrhGs3eiU6MN247VyoroyJLD8RQCMHMovxxb2k502rGz+KMdgZYgUGtExzoH2O3ilmDi1zaPQLFE57tvvm8+M7/CEWhAYOYOM+VwKEUZWZn8/PPP4f3334/bVxx3wFGB/7NKVU90itVjaS4ydFaAej6OQLkQqHaik0oQiOjgQYeHFgfI8x3wLyQRwRk8yRFIdE/xxjjbx2FzPK2sjAWDMl5lqfQAf+OyrRhsxGojXhqJ8wLPPvtsPDQvQUXOApIUT60cq9Cs+lGxRCer53k+9YVAFkTHIjZ+/PgYu7CqDyO3pAuU4tViB0AdWubwqzR05NGlA9BoU1x++eXR3ZnPeG1x+vv777/PHXDm99Q7pyX1qeVrhTd1RGuk1IFf3nQKwMm+LR5aaSBQqfTSVvKAUr9hAuXAsgTumMQ06X322Wc5F2T6x5///Oe4N8zkWamp2okObQrZwSuPg+V4XeKIgHs3h/0lOiiXdfWjVCIC5WK1lfqdJCUgTBwcF9HBVXvixIlhySWXjETKEh1pakl6IpWnoB/Qh+iDdqFEuSVTAQkjWf2hSus/TnTyt4gItMjrlClTYrvKk5O2x2EGOQC+IyFvIA02OTlYJ5dKa/u2KE8pROfNN9+MKuwscDh8TBvwj7Egy1TRFh1NWFTYer7Ik4bBjtXZiiuumFePRV5UdjCyE6j1uClEdJg8GTzp3NbtPctGqIW8LNGR7pGE2bSCliedFeJjgjr99NNz3lfSItHEgjovAwmTl1bbXI+rN/1AAnNckxIdvsPNndS5c+eYj530uF6SAfQLSLATnfL1Riu2R1vg+i/Sgjfbo48+GkNHaBGi9rBER7IEilavLS/6B21J30p/g+CgmYR4JNIQaXR6KxoqiQlQsGNFIaJjy1Y+5ErL2YlOYaIj5W7mCD5booNqNwRc2k1sq+y+++4xM1SupW5tRR9La6nqvLsUokMwTyw36FspEb2cd7huvK4KER0mLw2CzemxwBTtYJSP6MhKIxdpBloSz+/WrVt0J0eRlWRdk6uzW5an1PaMhcXYSv+zepdmEgQHotqzZ89c++BSnrp+S5MHoiLiavOXlWDSpEmNiA5bGIhHst2g1T2TmJ30nOiUpy/ky9W+WwrDwnXSvkrFQK3qdCoRwcCo999abu12lG1zxgApMBfauoJ40TdFprHokvJZdLAeWsmCVOG97VAt7klOdAoTHQiy+o0lOrvttltu/JCYIwu1a665JpIdhRwiZyc670SLKZYvYlS1JKFLtvDCCzc6j8M716FDhygom1WqaIuOVoBW3ZROB8NmoJFFh9VgPj0WKeRKawXQdE4AzRQGw9NOOy1GKJZ52k60EB2Yu5RPUcadNm1avNZTYwTyER0sYMT2AWvawBIdLDLaiuL3VDiQ3BXvaMiQIfFhdhJS/CK+l4KuLEe4KM4888y57Q2RYYXt0KTnRMd7cT0g4ESnaaJjz11xpmvRRReNbs52K4sjDjvvvHMgkC2ER2fBNP5U8tZluft4KRYdFrKEdNl6663j4gULD2Fq2KavmzM65W4gz98RqCYEqv2MTjVhXUtldaJTS61ZeXUphehQm9dffz2ceeaZ4aWXXgobbLBBXBxjxMgyVbRFJ8uKel6OQLUj4ESn2luwfcrvRKd9cK+Xp5ZCdLDszzjjjGGGGWbIwZXvu1KxdKJTKoJ+vyPQRghkTXTYwsMMz5Zgc6k5GYfmfm8uf/+9fAg40Skftp5ziIe4W3tGByegY489NoZUUiKU09lnn10/h5G9EzkCjsCvCLSG6FhPp/9v712gLavKO9/FG1I8ChQRCkSE8kEhahC9cMMrQBouAiHCaKCvSGwxckWhIQaFJMN7ozCQbptnawtSBvsWOEBUkGBsDS9bbiSKopAojwqWgAYpQB5SRVHc85v42341Wfuc/Vj7nP2Yk8GoffZea645vznXnP/5Pf5fdPDVTwkHcBy985L7suFoiA2925LTPFx44YXJydNwcGkBcBLHP85cYrkzcbfPLdf/TgLdAB2c+//u7/4umQ+cAwRi4M+mvx2RkW9961tbDtn4yFHMP8icy0OzoQyg4OeIn4t+e/pb8hv0Hddee23iM8LBl3vyOet3+FZefPHF6VrmDuHf+ATyO5nrb7nllpajO2YQojOZ8z6XCDzb628m+uU6Cnnx6DP9Z17qgK4fz8knn9xqJzIhX+JJJ52UsszXRW8amBHD0fVt1BF6OlqOODYxUEffRX0d8R868cQTUzJl+t4E3cd071M/QIeIZtaV6I+Dozdkgb2sN+3aWTQ6ZUUsEhgRCfQKdFj42Khw+GaRZhEWAMVFN/INxcg2xINDN1FJbFLy3EQagY033jg5aMJDFZOjRid1oqfkL2oHdKQRYHOJiXZHZIiGspm9Ah3mACBg4cKFicYDMAFAwHmUEsOrccbFkZTCPOAaQ7MN32f+sLEZ0g14fsMb3lD98z//c/W2t72tQitIsl4AC9xKgAzmJPVRP9fzTOrw2hzocA2pBJiPcjRRj+HjgAKuAQCsXr06tXfrrbeuvv71r1cEK5x66qmJQ43f8Rex/yeccEIKjrjmmmtasojtpB6ewXtCW5nHXMt9lpjQmjZRCLQhGpRChK8gCwBIMuT4fgJuAAG+F7zTlBiNKt0GBwiAKlGtgy79AB2iLVkTkNfaa689sKYOPdDJw0e7CeU0LJWIn0gOlp9yZVAlFDley2mXCbnXXnslfgU/c5rhxBLD3Ac2QqXiIoHfSqBfoCMRmqdG3q12J9B2QIeTMu8CiysLLQux/FKSOvIe5dnopXnA/m70G93yZKpGx4hG3lF4NFBp17Ell0nRuQR6BTquk3ATSaYKxwnZpQETUm6gfWFzZ2Mmgkmtnesp66tAGZBCEbgAdIiYpajRYT4BhJkL3QIdABKF+cv7gkaICCqAA4SxPpe5CvM17QUcXHbZZQkcAc4ASAAK5iQAT1JStDrTAR01Nu3YsvmdiCJ5w2gnhwLeBwpcMrQRcBJpOZBf1LDybskHxX2AN/rFdfQbjRJh3vQdLrNOTNOdz6aXXtkP0KkzebMuIfuJ0uhEoBPDiJl8ThhI5SJ9O4icU0Qd0AG8SBKHIOt4eOTpYEhlcgXsEIbOCwDy5oUtQKef16Pc260EegU6LNYUTQ4urizwLIaoudlQ2HQIy3dhjAs3dey+++7JJCDQkTVc6gAW6ZloHvL3VJoAFunddtutZbpyw2QRLUCn25my5vXdAh1MNFtuuWUyT2G+4VDHhgRhnrQcahx4kqYrxorCtRBBRvI9eYoAC5H2QzI+NDoAI4Dte97znpaZqc50JfDSzBVNVwAdtD5u9mqG6viWbO/KlSuTJglt1UUXXVShqfzmN7+ZNDjMV/rPtWhSItCJ7fzMZz6T9gbkxTWAdFIZ1Gl0ACm+Y4BC2yH3F/8CJKlfAlVJbzlcYOIFkPFOwvGGqY7yoQ99KLH4+05jugLk9Wp27nTW9QN06nx04NWhzf2y68f2j4RGh9Mjk5kCwADxq5p7+umnE+tptPUKdCJRoJ9zoMOJkonFYPkMgU7kapFDR/U9qL8AnU5fhXJdExLoBeg08dxSx2hLoBugM9o9La2fCwn0A3TQQKEhBFhbJjLqKlK8R2dF81dF1SSqU9WMaHQi0FG7w/XxNKITWUwxAYCBIErGZNoAeMJZTXUqg7Jo0aKhTxswFxO/PHMwEihAZzByHfdaC9AZ9xGe2/71A3Tw6wLsYHqLkVdN92joNTpNd7jUVyQwqhIoQGdUR25u212AztzKf9yf3g/QKc7I4z47Sv+KBLqUwDAAHSNfYvhs3Xdddq3vy3VeJhMyfhJ1joxoZrvNSzRd36KjLB3oVg6d3j+d03gngitApxMplWt6lUA/QKc4I/cq9XJfkcCYSmAQQKcdz043Iux2g++m7ssUioYAACAASURBVG6uzYGMXEGDyENkVNqdd97ZaiKOn/j8ERxBKD++f8iGaDdC8mPOvenuxykWp27qAbRxP2O/ePHi5BzbrZNmt0AHMz8BG7QdJ1tDutnQcLjlb4M9vA5gaWTQdHw0jAV9x+GZQkAJz5H7BgfmyMETAav3ETGFw7ARSp3MEe9ljAzpxl/TduCagE8mY4bDNH256667ksOvDtG4TuAf2mQ0UCdtH/Zr+gE6xRl52Ee3tK9IYJYlMCigE3l23GRRKRsi7ibBxksIriHBZhxn84vfEaobI3Re8YpXpCga/OqOOOKIlCQXX7pIcGaUSfSxiyDM6BJDlmF0ZhOyjblGx8iWGMFCHWh8tt122xTREttglnuJ1uibWav33HPPVtLZGAXE8NMvNm94WOAocrMkaEHtkUDHCJo4bdrdz2YrcZ9yqLu/kynYLdABeMiBQxvaAZ14HcAHcADAm46PRj4eARtzi3vkvgHoXH755a3n0z8zyHOt3DB8fvzxxxP4U5sG6ELmEAkSoEIot4Ep3vvII4+0gk+YIwAXCiCGYBQ2Xt4BAlK4lignAmCMvi1A56Uzrh+gU5yRO3mDyzVFAhMkgUEDHdll2cxzoOOmK9kaHCQUNl+Ajrwkfnf//fcnLQa/U8wsz2e+F2Swwai18Hs3J0073HPbbbelugQgZpBWW1NnulKjw0IM4BF8EBbPb7ENakwOO+ywtEmyudNniqR2ALTIRcQz6Sftl4wRQkU2ygh01HZwLyH0hAArl3b3C3R8Ju1D6yHhYzfTvhugk4dhA2zrgE4eJi7XC32cjo8GcMuYw2t2/PHHV6effnrizKGw6Z122mmJOTty8NhXATfcMIS+QzRIGDmFOQMgQr58D2iBhC4H64zLcccdlxxf64AO9zH+tK8Anc5mWT9ApzgjdybjclWRwMRIYFBAJ/LsAAjYIChxk4hApxuNDloRwQ0AKmpu3PTkHonkbJG9Ode8UGcnQAcgwikfLdIuu+zSAh+5RoeNdzqgEzU6mp/cdAFesV85YR4AACAo/4ycJtPdL+M0dUftWDsiuplegG6AjgzCcuAIzNS0yYwNKM25cuSzmYmPRuDLv0uWLElAR+4bSAgfe+yxFgdPJA+M5ic0b2h0zj777NR9xpr5SnuJtv3a1762BkN3NJfJIyUYcq5Lwod2TsoR5qRylxyzmK7WnHH9AJ26uQt1DObZmBZipjk+0+8l6momCZXfiwSGRAKDADqD6FrUCqCBoEBO2O1GnTvrDqKtk1BnN0BnEuRR+tisBJoAOqtWrUrm7s9//vOJVwcfNUgXmyoF6DQlyVJPkcCAJTAqQGfAYijVdymBAnS6FFi5vCsJ9AN08OdC+4YTP+ZCnMUxg8Njx/9NlY6BznnnndfUM0s9RQJFAj1KAJU6+YZi+cpXvpLMMzfeeGO177779lhzuW1cJVCAzriO7HD0qx+goyYH8yVmbcyC3UYVdiKFjoAONuNSigSKBIZDAji+FqAzHGMxCq3oBujgy6I/luHi+M0QfURSY/xbzJlGaLZO68gB3y7NkzFE3KgzriGVDn4+1IO/U0zdY1JPIrKInsIPqC7XFd+dddZZKbrK6C3zspl3i7ZgNt1mm21a+Z94fh7OTig8zuExdyLX6RDv+MaQ+258dJAhPmAmq43zBdMshbxX1I8TND5dMdN69C0yBN6Q93Zh8pHjajbmZz9Ax/a98MIL1bJly5L5apNNNkmRjPzbVOkI6DT1sFJPkUCRQPMSKBqd5mU6TjX2CnTYZPGtWrhwYYqaA7DgaPzd7343iQcHYqKvzF5OBA0FrSPXGKLOxhuzl7MxsrnjmG1EG0k9IY8juSYOyCbj7DR7uVFvcOMYGZcn+wSo1YWzEz5uGL0gL+dkiqH0XA+QwpH6nHPOSRnCcTjfb7/9Ur932mmn6rOf/WxylpZOITqV6+SPuQbtLEDyy1/+cpId0YzICtkdfPDB1dVXX51+B1zJvSRoMj1SHj1WB6oGOZ+bADqxfSRDnT9//uw7Iw9SSKXuIoEigf4kUIBOf/Ib97t7BTry95gt/NOf/nTamHEWxczABkwR6JBrMI86M0otAh3u4cQu0MHxlKJGJ0ZadQJ0MHWofaJdgCU0PRHomBORaC00JxSAA1qR888/P2l/KGip8ozfdZnPP/CBDyTtEG1HswTAiUAH0EeYPf4mkEqSxTznQwLoUAAqAEYBFCAQUw7yAEQQEk9mcoAa9UFkeOutt7aID0cd6Nxzzz3VJz/5yZSomznEGDWpzUHGRaMz7qtc6d/YS6AAnbEf4r462C3QYbMnmzRcNYT+Y4ZC2xJJIGNiZM1FbMoUrs1Dz7mGDTvn36EetChodODOgd8GMkdMUXlIvuYpgde1116bAA0FcMD9PId2oIFqZ7qCZyeGs9eZriL1AQmfqdOQewgw4TeS7Vq6A01K9CkCHbRNABV4kGijxI8AHTRakB4SaACZJUU58Vw0RdIuAHwAm8pF01UeJj8IJvDpJmA/Gh3kdOWVVyZuIwD0vffem7R59Hmdddbpa97Hm7sCOjfddFNjDy4VFQkUCfQmgdzhWKCj+ru3Wstd4yoBfCwxBeCsTsGkQuguGpVTTjllXLtd+jVLEugH6KBVwyyHydGC3xd/z3p4uQ3A3siiWkqRQJHA3EhguqiruWlReeooSABwXIDOKIzU6LWxX6CDJgcNoqUu0We/UulKowPQoVN51Ee/jSj3FwkUCcwsAfwc0Krm4eUwwZZSJDCTBN785jcXjc5MQiq/dy2BfoAOucUgCdxhhx1az12+fPncEAZGjQ6duuOOO7oWRrmhSKBIoD8JtCMM7K/WcvekSaCYriZtxAfb336ADk7k+GWtu+66rUbWfddvD3rS6ESg8/ivnuq3DeX+IoEigTYSmP/yjVu/FKBTpkkTEpgO6Awzj07k9cmTnhKpFZPR+jtOx5HvJyZ4JdqKQvQYiUQpOA3/8pe/bEVu4YhNQlkcY4l6suR5t6gXx2IiwOoI73SkjtxBRncRbZRnqsepOmZgN8dYdHymLTpE8/n6669PoOHAAw9sYpp0XEc/QAdtNE7lG2ywQet566+/fnJI32yzzTpuw0wX9g10Hv3Fr6t//cmL2WdLKRIoEmhOAltv/7Jqm1e/bEagw8YVF+HmWlBqGicJEN1D6RToDBuPTmzP3nvvncCB2d3l3sn/pr+R78fs9Dlvz5e+9KUKp20jrLhPPiC5fsxoLx8PwOuBBx5IId9kOieVAcXEtfLlQABIMRqKfngvEVYAHaKrDjrooBSqD1cRBI1yA3Ev12N6BBjgvMvf/AtHkd8B7mj/KAEd+g47cgQ18OhgymoyxLwAnXFayUpfxkoC3QAdIhSIrCmlSKBOAoAb2Ge7ATrDxqMT2wOHDWHiMwEduGwIC6cAIuC/gYQPrQ2gxxB1OGzQ5hx//PHV6tWrU2j9zTff3LoO7Uo7jY5h3jwDgEJdaJEgEiTsXSCCVoYiGzQaHRiezzjjjDUyraP9ec1rXpPazTP32WefpC0aR6CDPAA6cAORtX7HHXestt1220bzXPGMAnSGbF384Y+/X/3Hk45JrfqbM/9ztefb96r+8m9Oq267/dvpu89ddEU1f7PNq49+7JTqD/f5d9V7j/u/qid+/Xi6Zuutt63e+64Tq7/55Jnp82kf+Gi6579cfPYUr8PPq7845a+rT3/u/OrP/vSD1d3/8uPqrz7x59Vrd3x99X+f8cnqqq8uqa659srqTw47ujrq8GOqxf/vZ6vTp67/15/d32rPHrv/QfXxv/ov1Xf+8dbqC1deWp39sRfzn331+qurgw88tHXPZpuWDbeJadUt0PnYxz5WAgWaEPyY1cFmSa7CToHOMPLoMCQyHue8PtEcRGiyf8vPA4sxRQ0LgAnCPdNI7LbbbikNBGSHgB02XEHGXnvtlUBPzpysVoZ6V6xYUZGcEj4byQgxKcmXkxMOAnTQyFAAa4RSA5DQCJEiA54czFDw7kgcGPlzoAUwLHvUNTrI4eyzz6622mqrxB+EmRDeJ8ajyVKATpPS7LMuAMs55/0/CYhsv92LXuiXXv7fqgVbb5eABCDo+m989bdA5L9Xv37y19WHP/SX1eNPPFbd/O1vpeuPfue7qvM+/cmp356oTnj3BxIoAog89cxT1bv+/XsS0PnT//BnCdgc8keHV2/a5ferB5Ytrf774gsTsAGk+PeJ//HkFjCiPbaF59x62z9Ur3n1wurA/Q4uQKfPcW93ewE6AxLshFXbDdCZMNGU7jYggX58dGBFBuzsuuuuqSWAcWgQdt9992K6amBshrIKAAagBKCzwQYbTp0Unk0A5PBDjkzARwBy7FHvrv7h5m9U2y54kWTp5w/+rHrTG3+/+uGPvp+AzqVf+HT1v7997+qe+36Sfl+44+uq//WPt7SADvVT0Aq9bIuXt7Q0aHje/56TE3jhuT7H9tzwP6+rHnx4WQJev3n2mTWeWzQ6zU+pfoHOfXc91HyjSo1DL4F11l27evXrXtlqZwE6Qz9kI93AfoBOHWfO0PDoxKir4ozc3BztRqMD6DjogHdUHzv7I9Uui95cHTllcvr6N7/WAjr/51F/Wp17wd+kxn34Q39V/Y+rFq8BdKLGaPff/9+SZofnX3zpf60OO/hPqiVX/W01nUaHerfZekF1yd9enMxfBeg0Nw+sqQmgU6Iimx+XYa/xZa/ctACdYR+kMWpfP0Dn9ttvTwlNozMyPlLve9/7aqPXehVbMV31KrkB3QeAQbNCwUdn59fvkjQvP73vXxKgiH4x7z72hARM3vLGt6br0Aap0fnAe/9TddVXlqR6jvrjY9N1uekKnxz8bv7sPR+qzvrPf52eETU6mLLwx7E9+O/g9/MPt7yYjO4P9z4w+f+kZwS/nuKj08zkKECnGTlOWi39AB3DppHZF7/4xZSb6qSTTqrw/8LJ1szjMVwax1lyE5177rnJLwU/GZNkkv1cXxV8Y+6///6UjDIWTBf63xiarQMvPigUM3UbUcQ9X/jCF1qZvckbhZ9LHtod/WPw0aEPRGjp40Ld+CRR8I3B14ZnWB8OzPrb4NjMvUQK0S+itEioeeaZZ1annXZaks1sRzwNw9zuB+g89NBDKbQ8jhv5rwisIKqsqVKATlOSLPUUCTQsgWEEOjq+4xwvSEb7ByimCKg/OeVr9qY37pac5fHtesPrdqmuvPpv13Cqv/37/18ygwqYAd6U6IQf60Dz6D1oECkeDJJW8Y8Oq86f8k+zUA+m1s9c9iJfSg7i8/a2c+CnL/YXh/6Z+qbTvo78BBCgMdX0i0xyv7gmp06/QEcnXjlnYOQmNBrQI9DBIZZwa4AIoIeQaK4BWFxzzTUJ+ABeABEAJqKdyPJNIREn1+DwywYH6Pinf/qnatGiRak+TG0w5prEknuMbDLJpaAFR+EIqmgLhfaxUV5yySWt5/A9fRHorLXWWilRKTw6XBvBlECH53A9v3svQIeILKKhAFz4lLzjHe8oQGeIc6cVoNPkClPqKhJoUALDCnSiw3zcsCNwwOl9yrVwyt/sQ9X/vPGGSvNovB6NI0CHAiCJAECzaV5HBDr4sKFR1KmeejS/otFEs6gDvRrPaGLN2zudA78BApqX6/oGkKEIwpZc9flqww03qpY/9mjq26gAHcCJZHaAFTQaMSKJkGk1OkYyCTAEMQAdAAtaEjQ6ABKJ+9Tw+KoYNm60lBFJRBx95CMfSZepbSFCydBtNCxw2HD6B3xsuummiTSQArgCNAFOiKp673vfm8BS1OgAdABuRPsQbcXz6zQ68ODQRkEPz+J/tDkUoq3g3CkaneFNEtsI0Hn80cKO3OD+VqoqEkgS2GjeBh0TBsKjk4eX44zctI9O1OjkVAQROHzhi5et4RAP0Hn9wp3XcK4XhAByop8YQApH+GtvuOYldeQaHYBTdKq3DRHooNGJZl8jDKdrb3TgV6NDf6FvyJ39bXsEOsgJIIe/G9fTHszAOaAz0rHJKd+ERgeQgoYD082f//mfJw3Mk08+WZ144okJTLziFa9IYAfwgJZFQAPpXa7R+dSnPpVChnfZZZcEKqgTTY4mI64/4YQTkrkIwABLMSCHOs2reOGFFyYggaYnmpK4/t3vfncCPFwjwzHAhGcAUmJ4OXUAwgBuXPP1r389/f2mN72p9TzqREOzxx57pLbyvMhUDIcPz4P7hWsBPAXo7JC0aKecckrfUxkQydjNmzev77qsoG+g01hLSkVFAkUC00qgXQoImW5nC+hEjU7UoEBzAIhAGwPQARRc+aUvJN8vqA4eevjBNTQeka6gTqNTV0cOdBQYdQE4Xv2q1yTzWa7R4Tqeob8av+ft7cSB3/7mfdM0xXOkgpAPi+8wX9H/YQc65RUsEuhWAv346PgsSAMxI5Lgk2zmaPI4vDVVCtBpSpJd1mPeFgipUAV3UnQUxNYtnTinKiiztUlTTy91T/d8Hfo4vflcTko4A8bndtIHr4l5a6iT+uiLJ7Fu6pqUa4cR6CB7QIZ+MPrXCDb0Uzn/nEvW8NHRfwbTVR0pZgQs0delznSlUz1klpQ6oMMz/B5NS7v21jnw5z46ADCAUp0PDs/X50iTGvxXtlvH/k9MtfXm//UPLe6qJudwPxqdJttR6poMCfQDdDAVQpSINu/QQw9NJlO0ZZgV+b+pUoBOQ5KMKlJUu+Q7ee1rX9vKWYKqF0pwCmiVycEJHCc8IhGkBSdigfulBuc6Nn/YQAUW2LhxBAQY4EiHkyC/U8+ee+6ZWFBj3UY5aFenDTE5HGpcIgh47jvf+c6kqkZ1zbP5nvouuuiipMYlwoLnUGgzzJ48q127VQ3bb+zZUK//xV/8RWL+pN3Lly9vJdEzwsNoi4aGZyyqGQagMxaCHPNOFKAz5gM8ZN3rB+ioycFUyZ6J03ddUtR+u1yATr8SDPfHzL+AE+y2MTmb4ZlSimsHJzyRTczsu5HCHIBkcrn99tuv+sxnPpOeiK0cunGS02GDxob83e9+N+VEAXzEuj/xiU+kyWOkBMCIZ2I3J1cMz6U+8r6kE+lUBIVU5jjyQYmO1on+YTfHCfDkk09uRUzoZFjXbrU1vAwmreM7QgjVZMUIDuRG6VTL1eDwDX1VBegM/RANRQP7AToxvJyoJ9YEM4PTOb/D6Zj1zNQIMUM4awd+LRRSF7C2cJgiJJvDFmsI6xWlnVaYg6MRXkY79RpujPb4G9/4RnX44Ye3HZ88uzgHMK6P7fAwy3qpD8+yZcvS5sz1rNMw+5KTyjbjv8Naxkaug/RQTJIGG9EP0LEZyA1ZYr4imSd7xFAl9WxQXiNfVTdAJ/IwoCkxqy7AxoKTHAUAIQABOBEJweKTZ9zFKRCgw0Ijx4POhLyMEejwPcnT0DoxqWw7z7/uuutSyCaOfwCd733ve8npkGt4gVng+B2tS7yvrt3c52IRgQ7fRU2T4akCRE1kIz8pGuxAt0DnJz9YVj3//OoGW1CqGgUJrLf+utXCNy5oNbUbZuT4Pm+99dbp3TUzOGuD30Wgw4NihnA0wgALHI8j904EDdzDevTUU08lzTCabYCC7z3rDL8Rgk5dbHr7779/AkhsrAAknY/RaqNlZj0ETBD6zfpmODsHQdZQ3h+06lyPNpnnaXqPYedmBaeNtuPggw9O+bEES4afdwJ05iKj+GzO0yaATmwvMsU/hwN1U6VodJqS5FQ9Eeh4MjLJXNzwY3gmj+flRcvC6ei4446rTj/99HRKwIyj9iVqfIwYMCKAOjBnAXRYcMiS64nK8E+uiaYrFwwjDswGzP2YoiD/Wrx4cfWe97yndQojMoGFhMXLSIYlS5ak00q7dqNN4rQTNTpwapixV20SkROav3r1+2lwKIeyqm6BziCiroZSMKVRa0igCY0OIIVD0HrrrdfS6MTvItDJM4TnQEegwWFGLU2e6DKSCPqbWhDWDw5brF+a3OkwByc0064xarZZnzigodlGo+L3tN/QddZXPgtq6oBObAeaLNou0ImZ1FkTZ9LoAOByosRxmbZNAx2A4Q477FCckcdlgpR+FAl0I4ECdLqR1uRe2wTQ4dBx2WWXJd85TVd+h3kB85OHHM3nHtrY1AEOanQAGhzO1MD8/d//fTJpoaVBY4OGGm0R4efxXg55bHqAFfz4OHTRJp7P5gr3DVmu/U6TWAQ6EgxGjh7ADaY2nF4NfvAQyMErannog+2wrulMVxzY8HOkoGGKIfLjGmjRD9B55JFH0sEe6gIAK9nLn3322WQxWHfddRt7iYtGpzFRloqKBAYrgQJ0XkoIKI8OIewyEpuCJHL+MDIyFPM5Z3gmYmtcUpf0A3QGO4NL7eMogX6ADlo3iB7RCp5zzjkJ+OI7uvbaa5eoq3GcLKVPRQIzSWASgU5OUChhnzw5OdOy5H3IUp4eeW2u/8ZXU662DTbYMAGdyAc0k+xH6fcCdEZptEa/rf0AnTvvvLN64IEHknYPTRzas6effjqZG2Oiz36lVDQ6/Upw6n5sufyPTdtS910Djxq6Kki+h1NyrxERQ9ehIW7QJAId0zzIlUOuKXls0MC00+hwH+SFhx9yZLX9dju8JLdUDqAEQEM8/B03rQCdjkVVLmxAAv0AnZ/+9KfJ6Xz77bdvteS+++5LQTUl6qqBwem0ijyLbqf3TXdd5NzBdoyTHghW/pzo3U892Hb5Dtsx9mqclOHiwc6NDZiCMzJRBJLumTQPlIwtmygD0DKO0NjI43O5XwdnOQwk9NPu3U8UlI7Z2sRjm8hdQ1QIxImE3d9+++2pL7SRNn30ox9NtnSiMpABdlxs39jm77777onKFjyJQAcg89Xrr66Ofue7UiqFd/3797wE6JjSITc9FY3Oi6tQN1FXTaxvpY7JkkA/QAfCQLKX8/8gS9HozCDdCHQijwIhkQwOmzb/rlixokINZwI8wruJGojf6YwW6yS77oIFC9LG3Q7oEMq4dOnSlC2XPCCU559/Pj2TKABACeGWREXxTAqOc9g7ceYDLaMehKyPImiJmX3pW/wtBzpM5jwnDPUAQvbdd99WfhqitwBhOC6avM+66CeRB/THNgHwCB+lvTvvvHMr6R79IQwUkIS2yCR69AFZFKDzu4k7mykgBrkY1dWd+9LUaXRyoBMTeZIHC/+dPNeVSUNN1jnIbOKzLbN+NTqR9RzeLiIxDRM3shMtbh07ekz2KZ+ODr4mCGWNlDKD6E7WCQrRSxxoWGeMxpRY9JZbbknrmZGm0WmYe2OElAlADzzwwJbo0RxwiOM6/p2OlM4+0C7C1s2txUHSAyk8OsiAdZHnsE6xzvEd/SQqbRDEd7M9lzp5Xj9Ah3FBgxMtAkT6QXxbmJE7kX5D10RQYkghLxkbNmHcJB6D0ZHBjuACBys25/XXXz+BkVhP/Ex0ghl4eUnqyK0EBjhuUQAJAJoIdAALfM+EYVHg9xgabvZh7J51QCfXXOXtMIqC7wV1JOIDLO26664J7EGUZT1oanKSLhZGJrZRG5KIsbgR3YA8qYsojzqggzrzqquuSjIAaBaNzouTfJyBTkOv8URV0y/Qifw2EgLWAZ14nWsXSTiJmKFwL9ok1k34d2BJl3/Lg5W0GlwX6Tm4n7+pj/UVZ1XWhu985zutOuFaIeyccHY03fLVAGb4zKEIYPKtb30rrS2w8FKI5gGo0C6SUMoIL1cYaxxrGcWwcz7H9cwEpDnQYf1lPVu0aFGrjnGffP0AndWrV78k3QN7BBnpI6dcvzIsGp0ZJBi1OGbsjScUUiJgcoFHIQc6gA3sj55QDFvMM+rShGi6kmNGDhzJqTjNYOYCXPFCyZcjv428EJF7RwDCMwEo3MOJJ+ev4YTFKcRMwrlGh4VOHooc6ESNjuGUmJ5sf2RbNfMvC4ltIrQQMCgrMie3OqADWSLtgGwRZuYCdArQ6XcBHMf7+wE6Ob8NAKNOo5ObweWIcd3YaaedqoULF7bea1niNVPzN4V6CPUmxxGHFxjTKbz/aMUBNoIeTLesqa4VkWDQdnOIYx0D6JjpnLWN+lk/+D7+CxiiTRTWZw6nEeig3WGdYs0BwETCwJixXI0OGc1Z73nmuPLm5O9MP0CHvQTguc4667Sq5UCPfw6Etk2VAnSakuQY1DMIf6QxEMvQdKFbH52Vzz43NG0vDZldCay/4XqtB3bjoyN7sfw2EO9hJvYw5eEKcw7BF14HuKDoA6gWxUMVmz7aHA9ANk6gw9+Q8ul3aP49gI4kppiETCGhVh0OHTU6po2Br0cNO6BD/0VMaaa3EfhwQPWQCdChIC/aHU1XkWBVHh20WB/84AeTbyRpLtCsoo1A0+3hdBLMV/0AHfYc0ozoo7Ny5coEfE499dRG/XYK0Jnd9ac8rUigZwl0C3R6flC5cawk0A3QGauOl87MigT6AToQUmK+wkpBAeTg9tGkfw71FqAzK1OhPKRIoH8JFKDTvwwnsYYCdCZx1Gevz/0AHRyRYUfefffd1zBfNd36AnSalmipr0hgQBIoQGdAgh3zagvQGfMBnuPu9QN0jIaLJj78Wgni4f+mSgE6XUgS+zUJKQmDxD4bS12oZV515MOZK4I9bNw4UGPPps3y7jRlS9YZkdDwTrl3BtGOLoZ1ZC4tQGdkhmqoGlqAzlANx9g1ph+gg8M4wTeElFu22mqr5Bje1J5EvQXodDjtAClwKuD4RkQAA0P4tmHbhDnikAd/zP77759qxWmN0Eic9nCEM0KL7OCGNX74wx9OzmxMFjkbjOoiZFLnPuqLDnHRWc8QTqMQBBvUKXePUQk4BVIvzyJKjDZDQEibcDSEjC9mKIdHg+voNxEL9gP+C64jhBTOA0IvDzvssEreC5z8iEbDAZF2MXHl0YhtJ5KNttgO5EJIKSCJKAzq5xqcCnNSww6HbmwuK0BnbIZyVjtSgM6sinviHtYP0KnT6AyC7w1m8QAAIABJREFURLAAnQ6mJcCBTZowSFiG2YQBLZHYyqy1cjHkHBJoLSSRQotC+OUdd9xRMagHH3xwCkMX6BiaCDghpDwHGfG5AI8c6MhHAUAQ/OQcFQAPohnQTBnWDaDBKYz//fzCCy/UAh3aSiH8VKCDXAgPNfrBCI5IMkbfiXyQP4M6YjuQA3Zb5cJzBDqGxNNeQk/nSivWwZQZyCUF6AxErGNfaQE6Yz/Ec9rBfoEO6/0BBxywhlan6Q4VoNOBRAE6EmGxQQM+iPFHUxPNM5qF0GRMR5YFyID8Dr4ANvHrrruuOvTQQxOgcNOnWTnQYUJR6sALm7/fS2zItYImgA5cEAIEAQft997vfve71dve9rakscLzHcZPNT852KLdhFDCO8FCikaHugA38kfIMEo7YohnBIMAG4CP7ZAEjPBPwOVBBx2UZBQ5MzoYsrG8pACdsRzWgXeqAJ2Bi3iiH9AP0CnOyEM2dSLJnyYpTFfwS6BhwQQl1wRNj0BHciz4GgQfmmXe//73t3I9qdHRRMO1mq78DnZRUzGYboHrbAOmIkAKbZQ4kPxQ2DsFHpqOuAZTm6Yy6d4xYaGxyk1q9g/iLH6jfjRcgCmADv5Lkh2i4SJU8Jxzzkkkf9KyA7aoh7YD9AB2aMpsByBIbgyADkXtmfehxSoand+9IO2YkYfsFSrNmSMJFKAzR4KfkMf2A3SKM/KETJLSzSKBTiXQi0ZHVmo0ZGeddVYLiOLvRUF7p//Ugw8+mD7Djk0CVUjQAKwUyNwg9sL8CpssIJRUHRDHkTCWtCPwYQDcKTGHUQTkksKRxNUDAIzb+okBijkQtAPDthvQfumll6YDBY7vtJmDAkBZs2w8cEQZR/Zf2bvrxgDZ4WsmGy7XtCOCi/mRzImUH07QaqKdhJmXgs8b/nJcD3hHdhwYkGskrdMU3Ok8ya8rQKdXyZX7OpFAP0CnOCN3IuFyTZHABEmgF6CDJpJNFACgz5QbZ57TiBxkJGS98cYbk1RlkWVzJleRfmYR6FCHuYhgyQUYUOpyGGEW5QSHJk8fLK6jkFMI8yWgQn8ytH0AGQqfNRtz3Wc/+9nUPsqRRx5ZXXzxxekzQOzyyy9P11N0Zs/TBZgXiefymz52yBjtLDnhkBlpRsyZBCgCmKgxfec735mukf6ftCYxR5w5l2gHpmragqzwe6PgY4a8BDq77LJLqt+cdfjPNcGwW4DOBC0Sc9DVfoBOcUaegwErjywSGGYJ9AJ06I/h+5gZH3vssWQOrctphBP6vffem5IR4jvFpgwAQOOCPxqRhrlGJ+YiwkQagY45jOo0QyRovOKKKxKFvlmuTfJ6/vnnr5EYEod3QBQF/ziADu3kf3LiEO1HOzF/ojXR102gYy4jx1YAgg8aQAftEiZXCm0FiEBipuk2z5m08847JzMwJc+PVAd0aI+pCOgHWhsKmhs+8xzkjY8cobXUDwgqQGeY38bSNiXQL9ApzsgjOpfqVN7D1hUWe/5nA2u6sNgjAzMAN13/pNbXC9DRMd3cQOYbIqcQIMFcRVCu77ffftVFF11UnX766WnTFegAIPCbgq69DuiYi4h7c6DDWOmPhUaHXEcAJvry8Y9/PIEUM1BjfiLBK2Ajmq64T/82TVcsrgAETG9SOADIAELPPfdcAiKYz0gWmDuzR5Cnk7z5juqATgQq1EX95H/St40+RlMTf+tHBwUDDvuYq2g74IZ+UgCcapQAV4AbtD7HHXdcyzevieSQRaPzuxXDCFrmMWZS5I3JEFNszOulz2M0P0qDod+kGkWAOtcxh4466qiXcKyN+3rVD9AZRCh5nbxL1NVvpRLJ/FAf6zOQEwN2MmnbAR35bThBStjHQm3COzLzsjDi7OtCqRMvp8+4QNOO3L8gEu+Zlbcb4j77Rvs5/eN7kfffbL7y83Qij3iNGy8bWUzixzVx0+HvJUuWJGfmV77ylSkyTEds5MXmg2yiMzj3sCFvscUWa/hVdNvGYb2+F6AzrH0p7Zo9CRSg0xnQieAHmeUJTqlFoM+6zdpK8bPBHL3sGbM3G5p/Uj9AB9MVGp1IFcJBCMqSJvNdFaDz23HHFr506dJqn332SScwCqc3s+kCKqKKnagfMq5ut912yanQU58RTYAW1NEAFk9lAB1Oc08//XSFfd/TqcR6OdDxFI6fAECHF4+C6h7QQ11kyrWQCZaT+KJFixIXzgMPPJDs/XfddVerHUQwcdLllL1ixYqXtJG6kAX3cT8nUU8w9IMweCel0VIAFEoEZ3feeWdSweeZgV0UqCMCQmTDb/ALQbioGQNgtWDBggQGBUnK85JLLkkaCSLKlA3txRwQHUibf7XnpsYCdOZG7qP+1AJ0OgM6RNFqNo0Rq2h+4lrHmlOAzu9k2g/QIYABQBNBDeBn/vz5af9tqhSgE4AOmzuOkhQ+AwTgz0HdDigBcDDJATY4JEaggxYItXTcwNnsiUqJQIdNWBDhvwAdwYxAQ+dFVOTtgI4OlRHo8BmAYh/4F54e24FvBCp+CmaGujaqhgdsXHjhhdVNN92UQIxtp48AE/591ate1fI5oF6+R27Ui1ZJckN8GSjTAZ1YP1E8EcTwMhmxIjV4ATovjnwJL29qORzPegrQWRPouL5961vfSmzwaIZZozFFGfEXTVdHHHFEhaO4plFoNK6++uqi0fmtWPsBOuwV0JBgYrawB2NWh6uuqVKATgA6aAOw8TPh0YigYSEKBR+FHOjgH4AjJSAomlzU6KAV4kXyJUIjoaMiL9OZZ55Z4bxJvblGR5v+smXLWmCLtkRTjxqP66+/Pr1wgA40OvyL6YtCvWyCixcvbrUjAh3ASN7GGEGCluSJJ56oCDsW6HDS4UWnXxEEcurJgQ5tBmDpy0DbIh9R1JLJ0SOAov1MeFJTUKJJr2h0lq7x/heg09RyOJ71FKAznuM6LL3qB+iwZ0FbgdKAsnLlygR8Tj311NZ3TfSzAJ0mpDhHdURQMkdNKI+dRQn0YroSWJo+w+gkzaaA7kggSZg2gBVzJeAc8M9GCZj2e8C9jr4SXsZTceS4iabI6Nclvw/+V5qBo/M6CyC+DlzHv+3Sfej3xvMB/fiVaQLmtA7Q5iBC5BaHE5x+eQ5OwGhgOVRI7jmLQzmrjypAZ1bFPXEP6wfoEOCA+QrFAgWQw7u69tprFx+diZtJpcNFAlMS6BXosBABXCTSi3w05CajsLCw+RPBRJQT/mjmJIPNeuHChckfzKgVQAKh5Vwb6we4UI8RKQAd859Fn6wI0v2MLxkASm3hW97ylpQPDp80wq4JJ8ekiy+FjvhqMQFDMWw8PwTE6KYIdKgH/zpSjTSZLXmYJmwBOsM0GuPXln6ATp00cMnYYYcdKtIBNVWKRqcpSZZ6igQGLIFegQ5aG8x9gJCcj0bHb7Qq8rvQDUycACIWsRgqHc2iaEIAOhTACECKZxAiLscN3/OMPExajQ7kfLmJVQ2MPDPxXzQwOIZyH+AtBzp8xzNJsQIoU0tUB3TkzwFYTceQPOBhHXj13QCdmPxXbRnaPDV7yIrxiWzNjDvAlsANGa/xvdD/JZqoo2aRjmOS5rqclVuG7jykO4Zxy6JNnYw380wTOMA3j3JV0Eav8jfRpZBDxpyFdQNCgIa8SgSGxCIrdh5JipyY2+YYxI9TlwVD203IzDumnL70pS+1Uubkzxr4ZOnhAf0AHfiqoLNgzcCV47bbbqueffbZxKOFdqepUoBOU5LssB5fPiOJ2r2MHVbX02UxDL3dKZbFwJfSa0xa2i8lPY2ei373JKwhuqlXoKPGJfePomsmikXrIucMmwsbF5uVbMg4rv/4xz+uvvzlLye/NE1XOecL90WOGzegGI0o+3EkFMSkpNM8C77tUvyoswE88J1ojsqJDzVdcQ+bC/PVjVnTlQzIADkcHvENGOdIPWTRK9AxETDaPDZiZM/4EtkZSRgFOpgmZbxGts6dfFNHe4h5UW0gGrWclZtximzXBDbEMG7akackycPD6btaRMA+/pckJwZwGMgRtYmCDX6HpgKARzCIjNiRQBIwAkgzlFwGa/wqI9kjQSv4eBLNy5oH6zjvjJG6aBL1C2UexuTRebDJEC1FazSlH6CDHyYy4v2ESoSDGJrcYroa1tH+bbti5vAYdm0EE4s0Dra8/Dj68vLyNydlNhiTaXLCEAwwkSKPDC8ep202CsLUTXoZfS048fJixs1JzhnqZVGIXEGx3Z6QWKhMPmqWcaKsiIhiUaDgrM0ihIc8JoX4nRnP2RjlveF3NqS832Y8H/LhndPm9QJ05rTB5eFDIYFegU4d5xUUHPBUQQ7pAUigA/CQ8fp973tf0tTAKi2VBQCXOtnE2NQogAU0g+1YuWW7jiHd8NXkQEcQlPtc1XGaqdFhfYQgEg0CwEvNIeuZgSlGq5IrTqATU4KoCZoO6AD+AE8U7pVZO2oSPUTST8YLIk34ZMZdo0NADFHCAGP2RPY16FcApmjamipFo9OUJGuAjidTQ6wBDfpEyGUDomViq0EBzRLKyAukGllmVwAPk4D/+S5+9hm8uPFkBUCR/TbmAeIkwnUUTsZ85kWOpwqdQc0X5ImHtkmm5YlEUEMb8+/MtVSXbDH2G1TfhLao4SEdmuoK0BmaoRiphnQLdDhAbbnllsnswnuNNg9uE7QubM4chDhcAVxYIyLQkfGatS7mRjOkW9MVa4K+YLz3fI6s3GzysLbXhXRLzCexKnXiW8ZBK5quBDSAGNqNabadRkdtYky8KkGp37E+siZ/7WtfS/VFc6dAx/WUwx3mWk2o+J9xP4AHZm02cdZa6jLyNTrTR6LYYZ9s/Wh0mFfsUVCtWCAQxBcP8NNUKUCnKUkGoAMIYeJjZ+RlNKFgTLDoyQZnS/wjeAFQYaIZ4QUHTEQtCy8Ni4t1c0pAtYoaOVLcR3DEywvBXwQ6qkmt37ZFoIOKGlDEiS3a7Fk4YpbpOlDTKdCJdmtVyu0iaxoeopGtrgCdkR26OW14N0BnThtaHj6SEugH6KDF4X/2PDR9gyoF6DQsWQED1XJq0axUl/IgOulxfdQAAZLMkixLp9oeJhZmLs1KAB0dRs0rZNgvzoER6ESWz8hvk5vc1KwAdHDk5Hme5jjBYT9uB3S4NzroactWo8Mp0N9jvz0NNTwkY1Ndr0BHWUdStGjmxGEXZ9BvfvOba+Ts0dkzzt06Z1OdU/UB8lRteDfP5dROTix9GmKbNFvm90eH0ukchvOTO4eATlX+OkVjmjBbOWrzmLsKzYY5kdAKyHju+8N3koUO42QrQGcYR2V82tQP0OH9wxSKBtFSRyLYr7QK0OlXguX+IoFZkkAvQEcTo8A1/h01jKbgQEuY+0AAeAC7/FvnbKqvRm7OxNE3mjci0AH0kkQUrWNMFJo7lMYkjNFxPqZAiWHlfsYnDPMwIPvmm29O2lKcW40i0+ygM2rMVs6imzuUEkqPSRnNqz4cyIP24WNQgM4svQTlMUMngX6ADgl9WQOiNp90EFBZlPDyoRvq0qAigcFLoBego4YR7SJaG6OgDPc2Ag9ToizbAh18MgA+OHgCdDhp1TmbqrHLgY5ZxAEVmFjrNDoCjgi0okOpDvk4tcYolyhtNTqYYwFKhKjqR2GoOpmp8YfDmT6Gp6vRwReEaBh8Q+qAzqpVq1If4PPhd/wrCtAZ/JwvTxh+CfQDdPD/Iow8gprly5dX22yzTYtEsAkJFI1OE1IsdRQJzIIEegE6MeN95BvBdEUOH0ycfH/WWWe18vfkzp6aroiqic6m8qTkpitEwXeYO41a4bsYFh7NmAIkromcPZiLYnRNDFPONTpqrMjNxsILMOJ5ACnuE+j4vW0W6PBsHUDzRLY6lHLqjI75yBAgyTPGRaPTKY8O5jwTXeYs28iEDYxIKMZZSgBknOeXQrbUQyHFjSHjaODy9DGaO3Men2h+5Hl1vn5R65e/qpFKA22dId6AYv0VNflj4ox9ipxPyMHUQDpAU5fRXYTMwzMVGcJnYdkY+CP6ATpEXaElJlt58dEZ+FBN3gM4KbNARNr9dlIwRBNzgIk2J09ic9/jXoDO3Le6tGCuJdCNj04EOtPx6NAnNHR1LNts7Gi/8GUCyOBrhUYQrRmAQV4nAAPRNWjaiLoiAoeUALJuS6ZnwATP1NwaaTg0P/K7+Qmh3UC7BwDmfv2vALo5Bw5A5/LLL0+mVEASpk54bygEkyxatCh9r5kSkyyAJZJR0maBDv3DR0z5EWyCljISWM71nGjy+f0AndgOuLSYM8i6SbJAnlE0Oj2MuMk58T/opEQWWE65vKx1qD6eWHy5eNFuvfXWdIrAP4CoJ7hrYCHlBEoxqSj3U+8111yTFiHujW2MjKDdnCpmAjrRkRmiLcNQ69rGicncSbKt6jBdl1VYsi6uHVeK/k7mENcUoNOppMp1UQK9Ap3peHQI58asSUH7IgO2fGEmPNZEGoEO98ikDdBhPaOo0QE0AFjk3RHo1JGYcp/rK+CG8HHJDHlf5s+fnwAGZlc0B3UcONSrVor6AG/8b/i6YeI5waVAx3U79p3+Aa5oGzxpp5xyStKcyug9TjO0H6Bzzz33JDnDG4SGGKC74447Jm1zk1G4Bej0MOMi0PElk9iK6uTIMfM56loornlxpaznReK0YQJCTj0AIDKD44tgFm9OApB0ccLgM+X5559PLy716duAeYG6KGheZgI6qPhvuumm9OJrLjDHEC9pTkJI3dS77777pqztsd08k7a7SKC2ztuGfABvEIPhvAlvQjwlsbgB0FB3S47oZyK8CtApQKeHV7XcMiWBboFOJzw6+nohYEGCbNZoZggXjtGeXINGx3Uv8syYSoTv8JGCD0dW6xgZKqCQN0cajpjXrC6JLdoX1rt2HDiatVgL6QPrFOsrZhWcYqEKIQLWDNs4y3rQbGe6Qi6kl4BZOaa90PTV5CY+15O8H6BDqhj83h566KFWqgzGgwLVSlOlAJ0eJBmBjsAFe665gnihBSqGyPJbBDo8Vtt0dLI0ymTvvfdO6lHADaAA9S6Fz4CMCHSoW+AAazG/s1jUaXSkFdfHgdB0szhzH4sUL7fZnXkho0YHZ1ReXEpsdzugY9u4HoBjH/gXEi0ZlnVKpV2Rqp3PhNXvscceRaMzdUIFnAJ8Y3n88ceTMx8nR3wCSikSiBLoBugUyRUJdCuBfoAOe8vdd9+dDspQqrBfEuHIwb0QBnY7Eg1fbyQIGhDZLDmN6PiYn1x0wCO/Fc6VaG1IZHbssceuweQZuUUg+gNkAHSkI+deNCJ8L0eJnCUCKzl3UJsCdPibgpYmD8NFgwIdObwhql3ZSAE6noxijiI0OvSBU0pkIKV+gQ7PyTl0bFtMCMnmrHqadgGaOEEh02j+ikylxXTVPdDR0ReTKYWTOBo35ihAGzDNyfOxxx5b4wQOKywmA6K1cApdsmRJGi/JKbn//PPPT3UyJ3BqpmhG1RGV+auGL38N89D3mV7TCL7jtc63nFlW0IeGUOdWAXV8to7RzFO4hDAvUGJ97SK+ZmrzMPxegM4wjML4tqEfoINU8MuhwLXFZ6I1ATlN+ukUjc74zr/Us3abw5h3eyy714uPjhu6iROPOeaYJBuAj+HeXhNNDQCdrbfeuuJfTloUTAzco6lB51GcPgEzFH0vdERFw0i9OHvG8HLnpilKAEZy3QiuzBUnHw7PINqH9gDCjLBxjsdkjdEcwbOMvLrhhhtaGkufTaLSX/7yl8khloNBPDSMSmLF6SZ8ATpjuRwMTaf6BTqz0ZECdGZDyuUZRQINSKBfoIPf1RVXXFEBdjoBOuY+Y6PcaaedUnZzNDeAEoABDoSGAwt00PTge6YPRrtkrZHNGG0J9xMCjikYHzRMsXW+EGigdDCV1A+NDpE00cfMiBvEnmt0bKN+Zjwb/wwS4ALGItChLzqWNjCEc1JFN0Cn0/DymJNOjZjh2IzjBRdcUF166aUJFOO0bIi57NyRVR35kgNQOoJISQDIdd4ZrBAZ5aMPj8Kd6XB3ySWXdB09GrXt+NnkST+Zb4Ji814J7o1Mw1EaUz5gHa21f/OeEXFkPizB9rATUSrvAnTm5LUuDy0SGE8J9At02MQxeRqaq8kyOk2aHDGPntF0ZcgvkYBw78A2HDU6SJ6FL2qHMDlG3hy1OZp42SDQxgh0IPujjhygoJVhU8j5SKJGJ+fTYfM1LJj+6jibPxs/NfmDcqAjWBpV02mvQGe68HIjm5BNHdBhk8fUTgEkA2Rydm6T/wJ02NTxQ9RPI/r8qUE0LD2CMeYI/mkw7AIcAL/OB0O6Yb02Yzjtecc73pF8QQiqMPQcMyymc4gzATXOP8Y8muW5PzonE3mlnyaA2TnGv2hDMfUCipAH7x0FoON7yN8CHdpJ+LsuCpMEdH7+q6erl226YbXR+utU//b4s9UWm6xfrbtOc7mvikZnPPfE0qsxlEAvQGfUxBAJDmN26FHrxzC1t1egM114OZnGBX51QIcwYSJq8LUwUXFk5wb4RKDD34Bj2mo+NWSIdqMO6Oj3JfM3YMlSB3SMmgKYqHHBVAqIkWQSxmu0fGgNjQiNQAZwQkGjE+sT6Aio0UY+/fTTCfSgcZLDB/CE5gYfRxxw/ZvDBd8DdNAsIid8NCcJ6Nzz4K+rV26xUbXxRutVd9z7aPW6bTer5m24bmOvUQE6jYly+CriJdYplBeXkwqniqh2ttU6WLPI1P3eRO/cxHjx48I0m21ooh9zVcckAJ25ku04P7dboNNJeDnriHnMNOtgjgHgoJnDuR1NBesP7zuaGsyZbvz+rfM6ZkN8pQzqcDwEOqTn0CQa2ZWtT1OQ6xymTBIcQ/FheLkaHDQ6gBru9TdAB98RzYoTe6TPiOAb0xtARw1RTHSMVvLMM89M/TWdCtonOXw0dxERC9Dxb0zAAh2+MxAADeYwM247Rk2YrlY9v7q67V8eqX71xLPV3m98ZfWyTTZo9JUsQKcPcQoOVHM6QSXCk9APtf8555xTwSUTo7RygimzkZt5PNarQyanG0m25O7hZCQDqA6aMohiVnj22WfTQsMLyMuILZwEhbSTlxqirfPOOy+FJxMZxe+ReTTvpye5Ont+bDP18EwZUCEE4yTISYr6tckzBMiFRTG2oZ1/Rx9DNtK3FqAz0sM3Z43vBujMWSPLg0dWAk0Anetv/3m16e+tV71+SpNz59LHqre97uXVJlPanaZKATp9SNKN3pBbBjzSlavS5RFy5ugwGU832IfNCq2TqDl1qI96DQ8mBA9fCwr2ZOjF8XHgGokCsT9HtlABlHZ11b0CHWzC2Mf5XfZRuGsAQ2he8n6qjcnp4mOb8YHgdHPqqaem0HEdDgFk2v433HDDpGUiVJ3TV10b6O+gNEx9DP2c3NoL0IlUCJHhlQ5EJlq5kRgH5i3OpERMrV69um3oOPNOgkvqw9eHOSTT7Ux1CXSjQ6mgOLbBtCPRIdQBYG7ffvvtKaydd4rDA3OXZ8vKy3znWTooe53+GDjL5hpG7qEw9zw0cPqPKVA0geS+O5HALk6UujojmM9zNkUHXgk8qS8663YSAl+Azpy8rhPz0CaAzg/uW169acctksy+99NfJTPWti+f15gMC9DpQ5Qx9QGLatSCUG0EOoAAgQQaDdSfOJ6x+Po3CxvaGYCTRHrWy3csrDjYffSjH02OmjruuQHwzDzhHb+hzgUEAYr4XAd0sAvzOxof2qNdnQ2grp+0L3dQjW1WkwPvD//LySItOvKgENKLJodNHHVzbIPOhX0M0Vjd2gvQyfliZsotxGaLlg+/AUAmG3u70HFU6/g34E/AtThz7r777i3AOl1dmiTyfEYCnc9//vNrtCF3aOY6Uo0YLo+Kn3kEaMGpmLxF1113XSLOxKxB4V3DB8LreJcAOwsXLkwh59FhmncNYkbqw6RCwbQRnVp13OadU6vK+2ISUKJo1MRy+KirEy4tiwAJX412PiBGmkWG9ZlC4AvQGatlYOg60wTQeXj5b6rP/f1UrrMpp+RD3rZd9Y63b1et1WBPC9DpUZiclM1yK0kfJ0mzQbNoGsXBI8z0y3eADhZdzFmYjQg5ZFMH6ECWpKkp1ot2hb85NR9//PGJbJDC6Rl7+Cc+8YnEFaKWBzLAmAlagkEJADlFY/ry1BvBEk6gTF7uB0yx6HK97eFZbDyeQDn1A1ggWovXsEF64if6xfBQyQblZZFIMJqybAN9LBqdFydpr0CHe2fKLcT4Ar5PPPHE5AxJYXwZ63ah42gCSd6IIymcO1C5b7HFFmlOzlQX86TOoTQmeoxtYL45R5kbPDeGy0egEzUhZsfWzAtwE+jk7whgxAIooQD8aSvvFiApd2oFOBLxwzVGsQHWKYsXL04h7x4+6uqMueh8n9CG8j11R2fYyLaep5KZLgS+AJ0eF/lyW0cSaALoxAeteO75FHG1ztrNQZ0CdDoaynJRkcDcS6AXoJM7UmrGBJiaWwiQEE1XmBAxj+IvhU+VQAcJxNBxnU716UKrQz6gaLpqV1f0Y6szXeX3RaADONeEa5huBDBqdNA4ogklfQjgAU0lwPvqq6+ujjzyyDVC43PTL6AEoAFYQe6AGYAOmsno1AoQ4TeZpgV4OJeiUcLMZPRYXZ2mi6EegQ5yxqxoPiXlw+91Gh0PAu0S9XYDdLrh0Yl5/mij+a84yMT2A/QIqfawpzxyU6QmObS+MZACjZURTDpBAzxjoIVvZ27+a5dTqo5rJ/aHOebhk0NpPv/k0uG5atSi9rRbtm6Acl1KoLlfdWZuQT9A56Yf/aK6Yco/J2Ka9dZdp/pPR+xcbb5xcw7JBejMPI7liiKBoZBAL0BnKBpeGjGnEugV6HTCo2POPLS/aNIABYAQgATRRmze+OgBgNFSSZ4XffYQDpo8zY3UAe+M7NrUJ4eO5kW0wf7O/boGaP7jOyOoAKdwPp1zegDkAAAgAElEQVRxxhktfhzAFqHv+++//xrm/pgmh7rQNpPkk3Bxir5c+mdFoEOfZdtGS88BolO2bnMOUp95Eed00nTx8H6ATtTeEHm16vkXqvXXWzuRhTanz6mqAnS6GNByaZHAXEqgAJ25lP7oPrtXoNMJj04EOtH3iU0fTR9+iAAdU4EgxegDKLcOGz1aEDQp0WlcJmU0Omry9txzz+Q2UMe+HYMw0AxRJ5oWzImALflx4KhZuXJlIg8UlPBbBDr2n+eaezBy6aCVFOjwGc2aYelc1w1bt6HkkwZ0fKu+d8+j1dXfXlptNX+jaqvNN6qO2uvVhTCw3ZITM3KjEo4299Fdpl7a8vgy+qsZxqPNfxj7TNv5/7Wvfe2MzWOxZBxdJEeVmXbGjnZ4QQE6HQqqXLaGBLoFOt3w6KChwdcJZ+4cGJkeRHZhwAoFbUpMFYLZC5MUGhDMjfg64vcnu7YmUoAEGh2i3+Lv3EfGa/oZI94EPZFHJ6b9WL58eXJW10+Rtrm2AlzsF9obTZaCK6PgiHpbb731kuamjm2b7zth69bHS/nU8YwN67TuR6Njn/7pnl9Vuy18edLiLHvk6Wr9dddOgKepMvIaHSYzDrqEw/rScTogFw8qx3YTxuzc7dhXVU2CtGP9MY8Pzpi+vDHLN2DDTZr7OVXE0NL8ZdGmzYTJgQrt9H4XDB0jDzzwwNY8aAd04ve2iZvsU3QSZsFhMyWXECBRGXE9/TNVAH/jh3HHHXe0Qnql6+e3nP9GPxF+a+dHUDehpwM6MWwa+cWwfRcL5EmqAhZHFpyTTjop+Z3E/vPZLN6c+iQRo53Y3lnwhgVgFaDT1LI3WfV0A3QmSzKlt01IoAmg84P7l1cPL3+menbl89UDv3yqet//8brq9zYozMit8QGQQLmNKlIUjtMgalMcFqOaM2ZDZmOEu0aVY64GFeiw2Vk/9VIETzE5HKAAmzC050RSAaAEPNxPiXZeNmpVvapT62yzbPbez3XapiPhHpsz0TJMOEJ8cerTgZHn8pzYpigzgJrRUMgHcKjDY94/6orRMrEP2qK5JgcHEegAJjhV2c4YBUbUVuRWwX6+6667Jo3Ovvvum5xAI2Mpz7KNMQRazR6nMEKE99lnnxSWTwHY8dkxtf8LFixIzofIgs+AtXY8KU0sDr3U0QvQGSceHf0z9NlAhviGyK4bHVaZN4Bxoq1kz2V8AbrtNL0x8hBHYN6pCPDjZyMHjWaMDtXKnNB0na5Na8AawT0xzQH9oO3W2bQmugCdXt62ck+nEmgC6DyzYlX11G9WVY888Ztqwcs3rjabt17x0XEA4iIuy/BNN92UIi1QI1KI3mDDI6qBopaADRsQY9I/fo+e+GxykebbRW6zzTarBTp1+U622267Fm25UQnYiQFKnQCdGDETtS20/bbbbktZntUAobkBPKy//vov0QrRNoAgmzuLqMCGPhGOjsMd8gIscE0d0LF/yNCw4NgHIyP4PefyyR38YjupF/DCBoAKOoK9qNFh4zIyCJu/m0E7oEN7KPSHOeDnmBGb/qthihETfjYh3yhrdMaRR0egAyhGqwqY0BE28u1EswpyYD7x7vnOaGqJWt2oidUBVhkyh1hL5AAiMk0n2JhzKXfixZ9EQlAcYGFQj39Tv0688ktRd1OApwCdTrfscl0vEugX6PzrlAbnh1Manc2nEnk+v/qF6u4HHq+O3e81JerKwYj2WBaLJ554onrwwQdTGCgnPTdyTmryWaDl0ZaKGQqzBcRjke+C+vMMtWpsOI2Z34QTH5mUIx+NzMLwjyxbtqwFGlhAWSRjyKjhmDyP/C1PPvlkWkQpLMiCCxY87jd0V04QrqOfUaOD17/fmQ4itolNAoACsLNPPFftk5EI1pn3L5rCItDRoY82oUEiY7GgLgc6AKXYTrVRtMHNh+dHjQ5aFpLh5adegQ5jHgFcND3h/GhGYJP22X+0O/AZUcyNw2fAFL+NuukqZl6Wo8bw75wZeSbum+hXoZPobPLo5Bod3l/ebbin8JMwDNjrItBRWyO4ZYyjGVpzawQ6OsBqonY9gckcfilKHRdQna8KQP2KK66o3ve+96X3Lv6NFhjtD/NN4NTLhtPunm6ATqfh5Xm4OM+WR4j+IxfDv+U1cp1zDW3H1C2JatRMc/iKPjeY0eEPg6gRXxrWE8aJ9VWNLGNOkYqAtU+tn1FYkRW7rn41zKzPjBs+Pe4nAGTXO9faOAZRlp2OZ57UNtIwGKbPHIGvzUOhQDyOCbJljs1Grqx+gc4LU8K5+4HHptiQX7SYbLDeOtXGDSb0pM6R99HpdAKNynV1/A6j0vbYznHpxzDJvhfT1Tjx6OgzVsfTwjgJ8OVaEejg1ArYxXTFpsiBI99AdBjNgY6aXDZVyk9/+tPkvJq3IZqK1S6x2XM9iS4Zu49//OOJa4Z++DcbreScOZHmXGh04uY8XXg5skDrlIeL8z3yBQAb/u1BDaCch4rPxNQdNWWRudrNPQc6XI+2zNQzOCILgqJzdOwbjtSU2HfqZ+zQBgNq0fwzrtExmntoU12YO79xWIYcljaiYcY0z/9oiv0sOMG1ALAdD4XMRdqvz6SHbxyvIZDFXcADqmHtMZx9ttbgfoAOWcu32HSD6t8e/82U2erZNA6P/npF9Ydv2nrKfLV+Y8tvATqNibJUVCQwWAn0AnQG26JS+yhIoFeNznTh5aS/AKRRAJFooNHAxkTF0e8xAkjumYmpG82rGl7zB+ZAx0AQw87R6ABm0OCw8aPRAGjUAZ3Yt9NPPz1pddXootkEkML4DUhGfvQ3ZmYHGOeHiBiEEd0q0PwAQGTRRvvsZzQu5iA0aEICwnZAZ9WqVQlIwkSOvGNYuy4ZBKqMAtDB+XjdddaqHnz0mWq9KTbkDdZfp3rymeeqV8zfsDgjj8LiUtpYJNC0BArQaVqik1Fft0Cnk/DyaHbXhMPJnoImBPoIw8MxRRlSzkYcTYZ1TN3RPBSdvNXoRS1brtEB6AB4YPQm8OHmm29OQAftE76IprXZZpttqpNPPjmZ2PTFyjU6P/7xj1OeMwCbpqujjz46BUXwHWYyTP32M4a5azJGc4iJKYKb+NmwcvtpODr1xxxqgkbzqBmYgvYyhrXzvAiURsF0xZz5zRTgufnOh6unnl1V7TelzXnZJs2xIlP/xGl0RNracftd6vLw737rq7uf04dh0nWU5k23QbWuSUDr2hQjS2bifIh07u0o2WeSW/QzwuE0qrSp35xader+GD0203OG+fcCdIZ5dIa3bd0AneHtRWnZsEqgH9OVffrCt+6rtttyXrVo+/nV/b94slr0qvnVxhut11iXJwrosFnKpYKtGOdl+HdAy6pcr7zyymTLBxWb3BCnOArkUPH6I444opWg03rZaGO2b516qSuqKI2q8JQieo9cLzGUHFsuobGnnHJKcj42bFaVKqem2IY8D43Mo9xr1mX6ZIRUPM3I+cPvZh2nnZdeemnK/cMpAZkgC05EEG9xglMdre3+zDPPrA477LCUC4j2ofpFDrQFJz8znKPGJRKL73D0psTEop4YuZd7AFn6QRDBwn2MGc6POKXaFsEQL6Lq78benDmoqFegEyOv+lVnI/uZKOqjQzlOn+SWwszBOxUjmXQMhZ2WfFQ67zOnGC/yReE0Hun2o5q+KR+WORjKWX1kATqzKu6Je1gTQIeoq1e9Yl6KtALozJ/yzyECa8vNNmxEnhMFdGKY6LnnnrsGyZxcG5dddtkaQAd7LzlYSBTopg0dODZdOGeOOuqoFAYaCQHdYFEjElqKKhWntjqgg12WBIts4jpLOrJkhDb01KRyRDPxbCO9jCjI2yBwoW4AQKRYl9VTQAFAqYsQsB9G1vBsiBhzh7w6h0GzmLM5I1uc7VRTH3fccRUgSIdB5CoQ1A6v858ZspUdbVbjRPTQxRdfnCLniMKgH/RNUGO7uEfQSn0zaaAaebMGUEmvQCfPwQNoxsESOZjdG0ACcNXvAhW/vgU6TiJXI5FoC99zPffxm5EnkWzTCD/EYTsOPvjgpKE0zNvrOwE6quUHIN6xrbIAnbEd2qHoWBNA5+pv/2u19BdPJUZky4KX/1515B+8upE+ThzQUSvAJrj55psnbQPOZ+RkMawx1+iQs4RwY+3LLupoFdw442YfgQ7XRNstoxbDX7VXG3HB7+ZTwVZtKCtAxvBgQBPAhSKXCJtWzuUBANCbPzrycR33s8Gw4VH3TEAHwITdGx4hAZ/Od9MBHcLsBWmYrdZZZyoz7ZRzH+2ZN29e+p+N17Ba20nfzHYc+W5yoIMDIX0w+mPbbbd9iUZH3pMIlhp5e2a5kl6Ajg6TkfpeCgHJGpnf+CsQNst4oe1E9kaI6DhJdwE6+lsAYigSXsq/VAd0YjsIa48s4NExlPdsJo0Ocz1n357loRipx3UDdNQE00HXvKgFVyMXM497cOLwiIaYQ5jh9/B0qTVmnNXkRgE6/lyHjwo+L71yV9WRfOZ8ZNKC2Ed9d2KWdfYE1iJD4/mNtrsXcG/OocQ6E4H9SE2SPhrbBNBZNZXy49fPrEpa3PseerLa5dXzU5j5OjGteR9tnCigEz3hkRmmKM0qaEl4OWU6rQv15IUxTDXyOmhG8kQbTVeR+8CN1kXive99bwpbZNFWI6SXvz5EMQ2DvBO8YGpF1JjkbciBS+QRweRGeCJF4JcvcGqIDBXFHGU6CxYvuSSiKUxSRKIvKDJRox1AnoASNVvRryYuGgIdFh+KXClRExPHIRIV5m3BRGdOLV7GCAr7eGfm7NZegE5OkMlGwpjCj8RirhlTJmAXdEyTfAYQC3TkPnIe8j7xHphCgzms/5Q8Vn6Xt4NoGMPB25muaCNAPeYVQntEsd45G4wRenC3QIf1hYONJl+JFtnIBTrx4MRa4PuZZzM3ezk+dGhfKWYn13wvOAFAcxAi15UcOKyNHPZ23HHH6r777ksmbsaedVjQIVBRA2leqqhljCZXzbe0JToK02/eBzZbCFYlUeWgSkE778EwDx3noCxXl+S0IzRF+mpqE0Dny995oLr7Z49PaXTWqTbaYJ3qvQe9ttpwCug0VSYK6DQltFLP3EsgLrQztaaba2eqay5/7wXozGV7y7OHQwLdAh3ASa7RiJFOHj4Aw7JKC0wAMXAVAWJjaplIZpczp3swFKhsuummLRb0mKonMtmTTgftokSrsqoT0QQ7PPwzAnEObdMBHQF8O40OhzLaKCkp5l5JD20zv3FoxK2hAJ3u5/0//uSRaruXz6sefXJF4tF502s2L8zI3Yux3FEkMPoSKEBn9MdwLnrQLdDRJBM1p4AXGNQx+6A51ecPjQvaOZnlDfcG6GD2ATR96lOfSloatMhoSdDGwJqOjxYgJJqbYqZwZHXhhRcmLZI5CTHBYvqUYR6gAcCIGkiBEmBHzV8EOlFLLlChfj7rBM+z0Vaq4TcQhefDu4MmPoaO85nAiHEIeuh2jjah0Xni6ZXVY0+trFY893z1b1PEgXu8fsspfp3f+et026b8+qLR6VeC5f4igVmSQAE6syToMXtMN0BnWLseGYOHtY2T2q5+gM59Dz9Z/eD+R6eYkLeZ0uCsn8DOY0+tqF7zyk0aFWcBOo2Ks7fKtGtLRd5bLYO/a1TaOXhJzM0TegE6kWRNP7BIYcCJm5Ln+TIvUJ6lG/+cGLWHA6oO5tSjL1jMKB7TJcSs3TgVS7UP9YC5qiI1QnRqJSIy5qUzCkynaqjxMUNIB4FZI+ZVynNWUV+7vEqOcOyPaSLi6M/E0aQjrP4iMcRekyraBjQFZls3T5HUDuY1wjzSS+61cQA6c/PGlad2IoF+gM7Dy39TzZvKa7Xp7/2OM2cp4eVTYeYAn6ZKATptJJk7FLPIxaRv7ZwhuYZQZ5wmO+X5mA5AuFDSTNS4sHLm6ltD49kUIu16dOiTdJCoGpz44JshqosSN5CYyZnf3Ch9BmrtCMj8fcmSJSnsnUidug1BMedqY/P8mCRSWndt7/xtSLFJTlEbs3izaU73rKZekmGpp1egI2MtGydF51LMCDqe3nbbbQmw4IRqfqY8ozY0C9ddd10CB0RGUWJEW54QUq4jQBPP5F+zdnNfO6BDvblTK89ko9ccQkQQ90PTT1l77bXTe8G8qMtADqjAlLF6KrqDInVDjIiMkZhEXmK60HEVJ27mt86wvEMk49x7773Te857SXsEU5GfCud9yTdjqD+su9A1IHPkkdP3C3TMa1SAzrC8iaUdUQL9AB00OltNpXuI5IA/+fkTKeLq1Vtt3JigC9BpI0rtxiwu8NDIL8JCOh2rMvdtv/32yWtfu7Lgg0dx2vQEKvEf9t+YdT1m6O4E6ORU4Yb/AhAo0oKzWNOfpUuXtgjc/F3HwU6ATswOrw0dQCKRHAALQBOBGRsTG0J+AhZQAnTYiAwt1aZeB3RoM78j49mgOG/sbeuzol6BTswqjX9EPgfNWm4kViT5M6O2mhLGCb8MKe6nAzq+N9TBBr9ixYpW1m6BQZ1GJwc6zE2iWqJvRtQYRY1ODnSoSyJL5texxx6b3j/ABwCf+VOXV8mhinOZBX3LLbdMAAigx728Lzq/mrxSx1jnJgAQsk9k50HFMHreJVINSLIZ6fsBOsjdvEY8u2h0+nyJyu2NS6AfoPPAvz1Vff/eR6uD3rpttdFUnis0PNf948+q/7DfjknT01QpQKcDoJMzwUam2Xh7DF+Xafmmm25KEQjUEb37IRuUd8TTKw5+LI5sDPIxRNt0/CwQMARSQMDCaVE7EsOEr7rqqvQz6vAIhNqx3apFYRHP20n7bVMEOoIZ+Vh4XjugEx0RIwiaDugYTkq9OTBr6sUYxnp6BTpqdJh/OI5KTBm1IDkdQc5tg+YHjQ6aOzSHjC0lAp04/3NqAUAKeYhi1u6o0dEk5XhGjY4gHGCCiUsHV/iczCqOZkcTWgxlj3mV0LYoi5UrV6a68rxKgDhJQ5nfmq44jKAFrQM6Or/GUPgICGWAhnaBRJNqbjh48L5DRtoO6BDqbF4jNDuDBjq5Vg7Zc8jLs73HKCqZyyOgBggCdCMXDfMlNydKWMlvzpF25sRcox5Z0Z0jyj2+vzH8PRK7dvOOx7Q4jBuEp6eddloLuOKMTfg54JSDwhlnnJEctJ03ro+s17wnN954YxpzI8MEzr2myOmmL01f2w/QoS33PPTr6tKv/3QK5DxTLVywaXXCQa+rXrn5Ro02swCdNuLMF/pbbrklLVJoYShMYtTYaCCISMCcw8sgQAEMkWICTU0OdHgZeZldhNXo7LzzzilkMhLk5UBHCvxIusbCzsJz9913p/sBLRT5H1hwSGIHzT4blKr0CHSiRodreCEBN3Wmq9hOtTZsPmxWaLvUzPDy0p6ooYr+F3EzlJtFkkA2my222CLdb585Fe+www4tsrkIvGxvo2/HkFXWC9AZsi6U5syBBLrx0YlAx8194cKFaQ2TIBUNE0VwZvZyzYhybwGsATJqunhHWVsiFw8cTXBrRZNpbk6sy15uGhjaAVjV38rIJ9ooTw/gnAJ/GGsha4g8TkZdcT+A7pBDDmmBMdqpiwKyIEHoPvvs0wIq8D9xDZnCIxDiczzEyvXFuizQYa2OZstJBjqz8UoUoNOnlKPGY7qqcm3PsBKedZLLqE+RNXr7qLW3n84XoNOP9Cb33l6BTjzsaTbE7M0BBGI9zfkCHTRWarLN8K2GJfpNMRKaEwE6OGFT1Oi0MydGPqx4YFLTx+GxLsSbZ1PQdvM/Ghn8/CL7t+HlUaMu4ze8ODwPTTv3WpfEhDJ1a6JEW85hTy14nq1ds3s0WxagM9j3swCdwcq31F4k0JgECtBpTJQTVVG3QAcAgIkOLTFmTjZhHNQ1L+YM6JquNAtyLYzkaLt1SNdv0DQ6+i2a/w6NDt8ZJBGZ12WcjxGEsrujIYE5+aGHHkqaarXhl19+eUujA9AhPx8JiXmH0CDh8xW5d+TBQXMVOXM0uautv+uuu5J5SoZxAB2FABS0QXlgSDvTlf6Fmi0L0BnsK1mAzmDlW2ovEmhMAgXoNCbKiaqoG6AzUYIpnW1EAv366DTSiBkqKUBnNqRcnlEk0IAEegE6qviJrOL0jL+AiRfjyTz6UcWs7yxinOw5FZMrDN+0nM+mLsRfJ15O8vgj4C/xyCOP1NLjxzxrOnUiLs27eRJcTtQmZsQBODq0ej/aAaLI8JH75je/mU7a5tTqNWFkA0M4J1UUoDMnYp+Yh3YCdNCgNV1Y0zotBegESeHcyv8mguxUiOW6ZiSgHb9T/qFmnjo6tfQCdFD3m7jVaMGcpj/y5bApAjxQpeNsD1AATBDRxP2Rz4YoJp0+TRugNDUX3HDDDUnV/9xzzyXVvmYBCfS43jD0GMVn9CCmCfwuiEjEryI60tuvPEmj4d2kGIg+XHWZrUdn9HtvaQE6vcuu3DmzBDoBOjPXMtgrxh7oSJTHqRC7qqyw3Wym0ZE4t8EyPDFksu53TrVMhltvvbWSsA9HPuzXFEJa88Kmwqm4F6flPON5jPDiOTO1B7u8UVic9E2sR3RBlEXTod3tgE7kEsozpxu+qhzrmHntsyGyo0o02AvQoe/OJfwICMeOQCdy3cQcR5DjQapHIZoGrQ35hSKfjY6pF110UcpaHkvU6OjPYISK3DQmSjQahfbhvEqYLoXfjdzjvWKscQgl+o5nGsKMEyzaGgp1FaCz5mrSLdBhvhgarg+J0VJEKxnNFK/TcVefnOjXI+9YJDC1hXXrCd9F8MvfRjJRLwC2XVE7CDiX78koLwExcwg/pJgLa7Db7HjXXoDOEIwvpzgWZMICmeAUTod5UjheWthLIQ+T78aIAU+4vmCSpeFtzyaMwxqnXxPbyUDr74Sf68AmYR+nW1T6lDpuDF5KiAcpLCKGXWN2wIQg6VsdKV+MBIObhoVms802S5EOhmR30h55bWiDRGb5wmRCPYc6Aj1kGU0JyBN1I/1dtmxZIpBjU8PMQL823njjJKc4NrZZ80gEOhIlxjB5FsIPfOADaUygBJCAkPbpUDiqRIO9AB0jZzRTAVoEOlAi5DQKHgDYlEj1QAGgR26QaLqiXsxIzAM2VAvzF2oAwDBzHkoCnEbRAhFlEzeZ2AZBNdqbxx9/vPrhD3+YonsYO5xIIfzjmUT9EFacM2rzPJMtFo3Oi6PRLdABUBoaDvgF2NQBnXidGcJzoMOYwYZ96qmnpneScYdNWlCd83QBsDlcsRYsX7483aOjr469rOdEel188cXpAIkDsYeuqMGk75GJWhAcecqGYIsa+Sb0C3R+9etnq4/9jx9UJx7y+mrR9vMHIo+x1+jIVMwLRwE8xA1WHwI2RF5mVfYAiU6BDvT5zz//fOJI4H4iCyhu0m7EhFJK2MfLzEmUIl28I6wGAwDgRsJkkhSQz7SXeiUr414jBOLiwYu+ySabpGzB3banHdCJ5IJeA5iTU6iOb0guIWnsAToAIRY+wjddlPhb8BPJ4yLQUgOgrCMxIoBIjg36zSaptiGm9WhaGzWQtzOrtBegMxvtKs8Ybgl0A3Ti2sP6B+CoAzp59BTaE987U4SYSoQ6AE6sC2iEYgqZHOhEZmiADqzTAHO+jwzvRFGxpscwcQ9DappoE+SWrDMyURs+bmj5JKWQGdQs7QfovDDVqLO/+MPqh/c/Vp1w8OuqA978oha56TIRQIcXhBMAp8l58+atkUAvBzpoZjBFcbKMLJuq4qWPN/zRv2Hr5QQJsMA0IjOm4Y6+qBL27b777i11O2ranXbaqQVGcqACSAGc1QEdfR+iM2meTyqymnbaHgACAAzwQmmn0UErJcDxXzRIaKw0eyFTgQ4LpCSCOaU/CyJ9NbnhdEBHWcNwq9kCOcJ2y9i0IyDkPrVw6667bgJCo8JGWoBO08vfZNTXDdDRj8vQcACF7zJggSSpHAL5Pw8h5xCjyRutLO8y7yPrLqZGNOaQ7kWNTgRWamwwkXMg5KDH/Whx0QZijkI7hClUoBPDxAEtMaUMwIrDp0zUXEuOMhPYol02dH0yZsJgetkP0Ln5R7+o7lz6WPWD+x6tjplK+1CAzmDGaGhq1X48Kpvu0Aiux4ZEFuseq5j12wrQmXWRj8UDuwE6Y9Hh0olZlUCvQOeRJ56tLv/WvdXO221eXf3tpQXozOqolYcVCQypBHoBOoaKc7JFq8kpG60WmkUdTmNOpzw9CVq1SKevZlPnYLR+aPDMOYXmDgdWMnNzIkeD+Ja3vCWdovWnYWHEHEF7tt122+Rrw3U6S+OnFVOHoEWgEEZeZ1p2uOJpvs7Bn+s4UBBJhuliujDzWBe+SrQJzYApXgx5p07qUjuAjwpag+jAP9fTqQCduR6B8X5+r0Dnv33tn6vXvHKTasGW86rzrrmrAJ3xniald0UCnUmgF6Bj7iKYZ1mQjJrBGVSH05h/iJZEqv38b3/jHnzTyIMEAKBunOQxU+ALFiNnAD4kBL3uuuuSycHIL4AOEX6YRbkfMKFfRwx5pw2w8h5zzDFJUDzHyJ8YqWf4OCYU/Lg09dLnc889t+WnQag8zrP4l2FWBdTQFgCKfm4xFJ3PmD00fW+33XZrhLxL6U/7qQu/EM0lmGHmuhSgM9cjMN7P7wXo3PjDhysylx/w5m2qtdZeq/rry79fgE630yRmwe723qauN7opOt71Wvck5XPqVEaGnOrI3Ol9o3xdL0BHwEECQen299xzz5bDN1oWNRZEThGRRgJYNDNoWPBhiiHFEegYtqtfBz4ShhADYAwRRsuhc78ZxNXomD0c2gVDkvE747lExwDIKLTxiiuuSGAHcEJ9uUM5IENAUxdhaWSfQIf2m40c4GaUGEAtrwvwhHwOPfTQ6umnn07XGigAMaEaHdoKsCCzOukMCtAZ5TeutL0TCXQLdJ5Zsar6yOLvVT+bAjp5OfEdr6/+3e8v6MsJFN4AAA9ZSURBVOSxXV0zMs7IOZfNdE5k7YCOdcijUuedHx1kUX+zyOuYzCJthE/MMK7EY/0xhLerEcku5kT+ve99LzlRT8cfwW3tOIP4jU3rggsuSCYLF2k2PiO/3PDY4HQiNvqJ++Xe4XcKm8aiRYuSIy+O2H5vGLNRXo4Fm5i8QPEz0VqczvmNcYGFl9+NzormhbpQ6MjJUmeKyDmF2DDtYxzryIVk7h7Hmr85oSvDbjiY+hn7/N5egE4+L9CuENm2evXqVi6io48+ujIJY57HiHGOQEfTVe78HnMh6cQu0FGjQxZpHEojpQDtYzyi6crvfIYhzpiwGD/pFZizOpwyJs4Pns88klxQoMU4Mv9zoLPWWmu9hNIg1gUdhbmQ4Ba69957WyHvRg7SZqM5pVXAcXbUgE7krEIGkDUib9bCqOnLOXTofx2HlWPYzvwYqQpyxu04zr4LrFl5wAi/xShZr41j2G90Vdx/JL303ZLryT0hcj9FGoR25tQm14i5qKtboPPCCy9Ud9y/vFqxcnVq7q+fWVl98Zal1R/ttqBa9Kr51RtfvXnj3RgpoIM6mg2Hk5WgI56q4NxgkcMrf999920t3kZPMVnZWDmRseC6obEoxjBE1dpysOQh1GyokUvHUYk8LdTJAk2EgRw4LPTwRPBs2097XdjrwAZ93mqrrSpP5NQFb4k+EDEyrI4ziPBLTreE1XNaZ8HmpefEzL+RIyjnXIkh6aj0iVKi7fQBeSFPNgnMCkYvYUpgI2UxMgSexT7yAtFf2kJxEwUs8Rm+FTaj6YCOXD3Il+g1wJbhroaSRjDSro+RG0Ygx+aMHAyXFzxJU0C752rz6hXoNL5qlApHSgLdmK54VwSIdFJSU0yJMVFmzqGjiZRnxTBz3mW1cnXmR9YnuXd45/nMGsd6oz8Z7zLPi/dz6BN4CYQFu5gQ0crxzkLpwe9HHnlkioRlU+b9xkyJuRLfNfia5Oeiz64LXssaUBcGT3sBt08++WQ6hAISpRrxUDoJbNzdAh1k/OiTK6YOWwSXV9Uvp5yS/+uXflz9yR9sX+35hldUm2+8QePv10gBHV4iWTbjpswGMH/+/MSpADBgw+Skx4uCaSOniHfT919ACWHSbmARxMTPUVMUJ35+guBvUD9Oj27EbryR0Io+UOpOqCwWnha5N3LH8HLqFBmjteo4g+JpNWqhdFIFIMg2GheGGO7uC0yGYAANhfYgvxzo+GLLHcSYRM4NQIrjBaEffcR8AdChX5z8GLs6oBPbR8hrBDq0iQWSop+F4xKBTr74QYYXNWX0lQWQxU2H1Xiaq9PkNf5WtqmwAJ3ZkvR4PacboEPPeV/QXnKfVA9Rs1fHoZMDnZxxm3rrzI9qUiPjtsSrros6xMf7PfCiJYks3ACcfD1Ww8d7LIMzBxZD1DFfsg7RVwqO8xzWvJY9JAc6kcBUapE6oBNNoHOlCR70bO4F6MQ2PfjoM8VHR4Hkfiox+kNiKKI8YhJBuW4k5LMOTBJnnnlmSsfA9VGjM11SQBMJojlCkxL9ENz8Rfa86Jib0GrwUtA2NTomWMRslJvHVMXT1khsKC8MoATSK/kqItmgICPnDJKUD5D1ox/9KGmE3LAlSaTd3g+ZXx1A4lq1U7QHfwUWA81hyMD2xJOh9O286AAzVJectFisGAdk4GIh+MNcgHYHwKi2KLYP2aA14hqYkE8//fTEmhtNKu2AjszMsY/RdOXCaF/x+zjggAMSaK7T5A16IbH+AnRmS9Lj9ZxugI6mXtaHI444otpll13SAYQ1Bd8p193pOHSilrqd+VFNLgch1zJMV/Dm8N596lOfqjbffPNWtJ7EhRyEiNRDu6NLAaOl6Up/MzU6vOv5Gi95YAQ6rrXUVcc2X8f3Q9tZp++6666WOZy6NeVHBu+cFHacZli/QGfV8y9UP3vkqWqzeetXL9ukeW0Osh4Zjc4wToxR5GIZRjm2a1OR75qSKUBnlGbv8LS1G6AzPK0uLRkVCfQLdOjn6qnD71r8t9Zgel2AzmDkWmotEmhcAgXoNC7SiaiwAJ2JGOY562QTQGfQjS9AZ9ASLvUXCTQkgQJ0GhLkhFVTgM6EDfgsd7cAnVkW+Cg/Lg9977Uv2NgN456O+bXX+nu5DxPUxz72sZTvZlja1Es/5vqeAnTmegRG8/kF6IzmuI1KqwvQGZWRGlA7CX+UnA3nOAnbcLSV2IzIIa4577zzEhjAkQ1ggLMeTrg6AuJwG8MjcQ7EAQ+nQZLlfec736mol0gFQkFPOumkVB/Oe4CfSy+9tFq8eHG65v3vf3/LGRngEbN6G65PCD/XRn4c+kPYNd/lvDpELNxxxx3J6RoHRK7ZY489UjgnkU1/+Zd/mbINE02FM/g4O+cNaDqlaLWbbrqpWrp06RqPIDwWx03GG46aUooEogQK0CnzYZASKEBnkNIdgboFOnA2QB528MEHJyAiIKELRBMQgQQIYEHCu59IJJhVIQqUSVZeHu6VJwLNDb8TvSRXhdT4Ri8BmB5++OGUHR0uHoGOuYqImjLUnAgFNkrqpD0+y++JHrv22mvT7+Q/or2RFTfyZ0A0RjtjniT6i0xIRwCQArxdffXVI5VBfC6nXQE6cyn90X12ATqjO3aj0PICdEZhlAbYRoEOnDOElEOGBWMyAIL/CZeGzO/4449PGz+aGcgO0dbALUO4JQVNUGQfNjki9xCaLYcFuYvMNSR4AWgALDAbbbbZZinBIiGjOd8EoARAQxsJX1dDlH8PQCK8PrKAmgqgDuhI7sjzYohmXRj4AIdiLKouQGcshnHWO1GAzqyLfKIeWIDORA33SzsbgQ6cO7KMxmzIphXAxIQpimIOHzQ2kA7C1AmJlckC4YxZtWpVRQoDAAO/oYFBmyP3ixob6Pf5Hq4b6oMbA9NVBBrRdCWHDBqiaLqSG4P2mdMIUEWZDuigbbJN9A92ZcAZz1y5cmXi5pAnZ8Kny4zdL0BnRhGVC2okUIBOmRaDlEABOoOUbqm7SGDCJFCAzoQNeEPdLUCnIUGWamolUIBOmRhFAkUCjUmgAJ3GRDlRFRWgM1HDPeudLUBn1kVeHlgkML4SKEBnfMd2kD0rQGeQ0i11F6BT5kCRQJFAYxIoQKcxUU5URQXoTNRwz3pnC9DpQuRE5PA/yeLmqpBwEt4asmqTjLOQ283VSJTn1kmgAJ0yL3qRQAE6vUit3NOpBCYa6BDyTLQNmbOJsOkHNFxyySUJeFAgrCPkmWidQw45JH1nJnFe6L322itFBZnpGoI6s+MazRQHMDIJ87tAhwzb++yzT0XG7bpCBBP31vXNMGqiiwir5hr4c4hSgiyPQnj25z73uRQJRZvhySEbN1m0ycpLVBT/wr8jyR73RaK+mEGcdtpnZB0/237GxCiv2C/Cwsm2TvQT4e5kSEcOXhszDBPNRb/uvvvu6sADD0wyiH3iHsclkggajk7oPIU6Yomh514b54yRYcoFvh/ICXOZ8DtRabQZ2TN39t133xQZhhxljWYe8f0HP/jBNeqJYff2LXIO2WbbY6h/rJe5igz9jnvMYM/1FCLQiGRbtGhRygDfbp5FGRWg0+nSW66LEihAp8yHQUpgooGOKQ0WLFiQmHpd6Fnc2fTZROKmuGTJkrQRwQUDq24Mf+Zayrx589KmwGYM5wsh02wohx9+eOKS4ZkPPPBA4oEBEHDNTEAHLc7222+f6udeNnhCvbfaaqtEsEddcsdcf/311QUXXJA20EMPPTS1hWL4tGy/bNoQ5sGJw6ZHWyiQ96kpok8rVqyonnzyyfT9zjvvnPpDXyKw+/73v5826ahhipus7egE6AB+6Cv9BKTEojZL2fJcrwXICBbpI1xA/E4dthVQ4jgRUu64RBCFPLiPwthEIIPMrNN6BB2xDmQef+c+QAvjzLwRiBEej8yok2fx75Zbbpn67lgwN+EWkuOHek444YSWWDoFOoxBrNcxd15tt912rfnvXIAs8Ytf/GKaswXoDHIZLnUXoFPmwCAlMNFAR8GyWdx2223VAQccUL35zW9OX7s5srEDEiDTO/HEE9OGTgFcsOGyCXAP/0K652+CmAh0IhcMv7OpCnS4FwCRl6hFYIPcf//9q1133bVlulq2bFlqE8zFAAk3VTbDH/zgB2mDcqNCg+Bz3LR9nhtsBDrcv9ZUTnrqF1zx7E6ATtTW2I6ZgI7AEy1RncaENrsJI3+BjZonCAtpJwAG4FMHdGwL/a4DOtyj9idPARGBTuwTdc0EdARPjBMAB82UfWFcAF4CHcYM0+QvfvGLarfddlsD6Ngnxy1vR5w/dWNgvUcffXRLUxQ1YIAxCsBKcsW99947aT2LRmeQS/Fk112AzmSP/6B7P9FAR9MVQobY7tOf/nQyxbDBqekQ6LDQwwrM5sOmxGaYb8amNIhmKYEOG3MEGfGEj4kEgMGz3fzcbOJGhkYDcj7AjuR9blIQ9WEmQaPDNQAdAByncurVjKJpzE2bTRbzFKYUzWJqfzS32e7Yv1yjQz1Ra0T70V5oNkFetPXtb397YlTme8AjJj5yI9FeNV4AR9r+xBNPtPriixBTSggyo+YJEIacMLMhE8YLskJMVLAl81yZmuuADn1lrCiYykhLscEGG7Q0KtG8Axu0dXB9NJFh3mOMImhTcwM4VdOG7GWbjkCHOUaaDdpKn2M9jhPAI2p0uBYQpcanTqtmvcccc0wLvCAv5jcmSMYJGWCixHSVmx5nWpBmMl3Nnz9/pirK7xMqAfKhYY6nmButzJcJnQwD6DZzCoLcU045ZQC191/lWlOT/8XZ30GBVRf0RvLGUooEigRmVwLTAR0AXSlFAtNJgI1IoFPmS5krTUsAU30BOk1LtdRXJDBhEmgHdCZMDKW7RQJFAkUCXUmgJ43O4sWLu3pIubhIoEigfwmcf/75yRS5dOnS/isrNRQJFAkUCUyIBLoGOl/5ylcmRDSlm0UCwycB/K4K0Bm+cSktKhIoEhheCXQFdArIGd6BLC2bHAn88R//8eR0tvS0SKBIoEigTwl0BXT6fFa5vUigSKBIoEigSKBIoEhgViVQgM6sirs8rEigSKBIoEigSKBIYDYlUIDObEq7PKtIoEigSKBIoEigSGBWJVCAzqyKuzysSKBIoEigSKBIoEhgNiVQgM5sSrs8q0igSKBIoEigSKBIYFYlUIDOrIq7PKxIoEigSKBIoEigSGA2JVCAzmxKuzyrSKBIoEigSKBIoEhgViXw/wMT7wU6MZCb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0" name="AutoShape 4" descr="data:image/png;base64,iVBORw0KGgoAAAANSUhEUgAAAjoAAAGTCAYAAAAhs7h7AAAgAElEQVR4XuydB5RURfbGy4w5BxTELAIq5oiirhHD35xlF3UNgOIa14i6uAZc18CqqwgmjOiadg2rqJhzRF1zQEQUUMzxP7/yfO2dsnumZ/r1TIdb53Do6X6vXtVX9aq+ulX3u9P93JCCJ0fAEXAEHAFHwBFwBGoQgemc6NRgq3qVHAFHwBFwBBwBRyAi4ETHO4I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tYbAww8/HNZff/1ctR566KGw3nrrhU8//TTsueee4a677mpUZf2uL9P7V1555XDdddeF5ZdfPnffOeecE7baaqvcd1dffXXYa6+9wuabbx74PP/88webzzHHHBOeffbZ+Gyb39dffx0OO+ywcPHFF+fyPuWUU8LBBx9cVFm5iee888478XrSa6+9Fnbdddfw/PPPh6uuuir3Pb+pnJTh9NNPD5Sruets3Snv0KFDY/mooydHwBGoHQSc6NROW3pNahgBJv3+/fvniInIzQknnJAjOwMGDAiDBw+OJOXUU0+NREHkhP+vvPLK3N/cb6+3ROLII49sRCJEbCAqPE/X/vvf/45kJs1LZdt7771z+fD8t956K96fXp+WlfxFlPgM+Zp11llzz73++uvDtGnTwsknnxy/F0mB2J133nmx/pCiYq5LSWBKDmu4S3nVHIG6QcCJTt00tVe0WhHQpN+rV6/fWDHGjh0bicBXX33ViLhATiAQEAwSVhGRIju58xmrEOmee+4Js802W7jgggviP1k2IA3vvfdeOPvss3N5QFaeeeaZsOmmm/6GuPBMlUsEhTpAtCA/TZXVPvOTTz7J3aMy8lzICPXbd999c6SG8l122WU5olfsdcLilltuiXUfPXp0I2JVrX3Gy+0IOAK/IuBEx3uDI1DhCKTWGxUXAnLIIYdEK8YCCyyQIzqLL754tLSIGNnr7DaVrTZE5O677w6bbbZZvBdCInLB/fwOabHPK0R0IFgkWX9SeK1FJy2rroV0rbrqquHOO+/MWYL4TQTr448/zhE4ru3SpUs46aSTGhEdytfcdTZPnpdauSq8a3jxHAFHoAgEnOgUAZJf4gi0JwLFEh2d00nP3qREx551oV5YSEj2/M8BBxyQs2yI6PTs2TNaiLDWHH/88eGVV17Ja9FJiQ5/n3jiifEZ5AsBwhqTnusRxumZI1sfER0I0vDhw8PRRx8dy0/ZLUkp9jqeqfM9er7domvPdvdnOwKOQDYIONHJBkfPxREoGwKFtq7YvmE7KN26YstH21ZsBeUjSspTlhu2brDmYLVJz9BYoqP7sAz16NGj6K2rYssKiM8991wsh6xP1GWppZaK228iMBAbLDjLLLNM6N69e+jatWteotPcdbJkbbfddrH9qCvnnOzWXdka1jN2BByBNkHAiU6bwOwPcQRKQ6Clh5Ht4V9ZLc4666zcYWZLdNj2evXVV4Mme663VpnU+yk9bFzoMDJbX9q+KkR0IDO2rPYsj8732PNGkDgdgrZngdJzPxCWYq4jb5K26QqRytJaz+92BByB9kTAiU57ou/PdgRagEAx7uXa5tHZF9y75Yqd3o/LOGdu+vTpE0uh6+xWzk477RRuvPHG+Lvd0hH52WKLLXLu4s25l5N/vuttWVdaaaXwwgsvxC0uLFUcMpZL+VprrRUef/zxWBZ+P/DAA8O7774brTm6hjKwnbXHHns0ex1u83iYkeRtZbfZUhf2FjSVX+oIOAIVhIATnQpqDC+KI+AIOAKOgCPgCGSLgBOdbPH03BwBR8ARcAQcAUegghBwolNBjeFFcQQcAUfAEXAEHIFsEXCiky2enpsj4Ag4Ao6AI+AIVBACTnQqqDG8KI5AuRH4+ecQRv/1sfiYHf+8dphuusZPfP6/74br//JI+HLqt/GHA/+xaei67mKNLiKPJ255Pdw89Mmw0BJzhX5nbxTmWXj28MpD48NVxz8YFl5ynrDP6RuErz//Llx2xJgw6d3Pc/n89ONPDfk/Gh67+fUwc4cZwx+H/S4ss9oi4eUH3g+zzD5TeOOpj8I9l74QevTuHHY/ef0w0ywzhDvOfyaMvfaV0Gu3FUKfgauGN5/+KIw44v4w/QzTh4P/uVlYbLn5Yvl4zh0XPBPefXFS2O+8TXLflxtTz98RcAQqGwEnOpXdPl46RyBTBKZO/DJcccyDYdrkr8PBF28e5l1k9lz+X332bbjy2AfD1oeuFhZcfK4w5oqXQ5ceC/yG6Hz+ydeRTCzWdb5wycB7Q7dencJG+3QPlx0+JmzdQET+9/iE8N3XP4RtBq0ePnx9cvjHH+8Oe5/WK+bDvR+9OSUst9aiuedCnB4cNS4+6/vvfgqzzjFTuPCge8J2h6/eUL45wt2XPB92OX6dSJA223/lsOwai4RXHxnfUNaxOaLzwauTw1XHPRg2+cOKYcWNFg8dGkiTJ0fAEXAEQMCJjvcDR6COEHj7+Y/Dx29/Fkaf/njY67QNwkobL56r/Tdffh8u+9OYMMe8s4QtD1olLNBAdlKLj4UKMjPyyPvDcmt3bCAfHcPIo+4Pvz+rd3jzqYlh3Nj3wx8aLD2ffDCtEdF55eHx4dJB94YFO88V+hyyauix4eJh2qdfhxfufTesv2vXmD1/X7DfnWG7P60RPn73s/C/xyY0WHfWC9ec9HB8Vu+9ujciOgt1mTsStHca6vb1tO8aCNIaYb2duzZZ9jpqcq+qI1D3CDjRqfsu4ADUCwJsG40bOz50WXGBcPGA/4ZODRYZLCVsASl98v60cO3gh8Nbz04M3TfsHHY9Yd0wx3wd8kI0ecIX4aoGq8puJ60bJn/4Rc7CAtF5+IZXw4BLtwifN5AWWXSWX2excNvfnwr3Xf5SzE9bVz/98HOYcebpw1KrLBy/x1p0+3lPR9L072HPhikTvswRnXk7zh52Pm6dRkRn1jlnDsP2vyvscNSa4cP/TQlP3PZGGDh8yzDXAr9EPPfkCDgC9Y2AE536bn+vfR0hMOm9z8OwP94Vpn70Zaz1gl3m+s32Fd+zlTTx7alh1AkPhZV/1yVuB6WJa+4d8WKYedYZ49mZ916a1LAl9kDod87GTVp0Yv4//Rw+Hf9FuK2BzHRv2PbCCrPG1kuH2eaeJfz4w0/R2tR9g04N/zrHbat3np/UpEVnhgaiRr32PHX9WMyrG8rd/5+bh0WWnqeOWter6gg4AoUQcKLjfcMRqAMEIBcv3v9+g9VkoYatqQ6BLawLD7g77HriumHVLZeK2zxsGd1+3jNhi4N6hnkWmi3cedFzkcjkIzrvvDApvPzg+2GLA3vGrbCZZ5upgWCMbfaMzs1nPRF++O7HsE3DOaAXxrwXOi0/fzyA3Gv3FWIZnr/nnWgFWn+XruH9cZ+Gb778Ltwz/MUmz+jMv9icYfhh94WlV104LNRA3u6/alw8/Axx8uQIOAKOgBMd7wOOQB0gcMOQRxu2k15rOLuyfNz60d9UfbP9Vg7jHv4gbPun1cPo0x5rsOZ8Fqaffrqw/DqLRs8nPJ7woNrhmLXi9xwo/ufA/4YPXvk0IrfODsuFXRq2uF5tOH9jva4+enNquOjge3LoQj6mNFiTbj7zidBx2XnDXkN6xW2p6Rry5IDxhNenxOs/m/RVvOf/jlgjWotSr6uHr38t3HTmL6EgZp+nQzyQ/P03PzYcRh7bcAj6+4Z8N2g47NyxDlrVq+gIOALFIOBEpxiU/BpHwBFwBBwBR8ARqEoEnOhUZbN5oR0BR8ARcAQcAUegGASc6BSDkl/jCDgCjoAj4Ag4AlWJgBOdqmw2L7Qj4Ag4Ao6AI+AIFIOAE51iUPJrKgaBVVZZpWLK4gVxBKoZgd69e4dzzjmnmqvgZXcEikLAiU5RMPlFlYLAkksuGd55551KKY6XwxGoWgQGDRrkRKdqW88L3hIEnOi0BC2/tt0RENF59tln270sXgBHoBoRuOWWW8LgwYODE51qbD0vc2sQcKLTGtT8nnZDwBKdnj17tls5/MGOQLUicPLJJzvRqdbG83K3CgEnOq2CzW9qLwSc6LQX8v7cWkHAiU6ttKTXo1gEnOgUi5RfVxEIONGpiGbwQlQxAk50qrjxvOitQsCJTqtg85vaCwEnOu2FvD+3VhBwolMrLen1KBYBJzrFIuXXVQQCTnQqohm8EFWMgBOdKm48L3qrEHCi0yrY/Kb2QsCJzi/In3rqqeHEE0+Mnw844IDoJjx06NCw1FJLxe/22muv3G8nnHBCOOKII+IB1AUWWCDsueee4a677oq/X3XVVY2u199nnXVWuO666+Jvw4cPDx06dIjPVBo1alQ444wzwvPPP597/qyzzho+/fTTXP6nnHJKfO5hhx0WLr744rD55puHq6++Otx5552NymfLTtlIyme99dYLlN/me8wxxwS87lQH8t1+++3Dxx9/HK/lGar/Qw89FPNbf/314/8qw/zzz99eXbjdn+tEp92bwAvQxgg40WljwP1xpSHgROcX/CAdkBqIgT6/9dZbOaLD54MPPjgcd9xx4fDDD4+kCKJz/fXX5+5TS0AMuB6SQOLv2267LXTv3j3ssssukegwOb733nuNPpPfBRdcECxpePjhh8OVV14ZiRfEJ837tddei+Xgvtlmmy2SoL333jvcd999jcpFPk888UTg+iFDhoRXX321Ub4qJ/+DgZ5DeW25IEgDBgyI3y2//PKNcCutJ1bv3U50qrftvOStQ8CJTutw87vaCQEnOr8lOkzyJEt0rEWja9eucbLHEsK1++67byQ8kJ/UooMFBEHGL7/8MrzxxhsBiwqkIx/R2XXXXaNFB8uNSJJImPKmTBtvvHHMh0RekBpdn5I0WXQgSltttVUsp+6XFYsyi9ykRIdrbf4QJRG1fMSrnbpxuz7WiU67wu8PbwcEnOi0A+j+yNYj4ESnMdHZYYcdolWkV69ejYiOCAbWFbt1ZS06IhkiSdaiw3dLLLFEJDErr7xy0RYdtawIxgorrBA++OCDHLEpxqJjt6nIzxIpS1xuuumm+Di36LTsfXKi0zK8/OrqR8CJTvW3YV3VwInOr0RHZ3REBFLiwvmYk046Key4447h73//e4vO6PAUkSg+Y2FJt65k0dEZISwmWGx0HgbLyxZbbJE7s6PzMf/4xz9y54ts2akPpApr1Ndff507m8P227bbbhv69OkTK9+URQeyZs8vyUJlzyxpW62uXhxTWSc69dry9VtvJzr12/ZVWXMnOlXZbF7oCkLAiU4FNYYXpU0QcKLTJjD7Q7JCwIlOVkh6PvWKgBOdem35+q23E536bfuqrLkTnapsNi90BSHgRKeCGsOL0iYIONFpE5j9IVkh4EQnKyQ9n3pFwIlOvbZ8/dbbiU79tn1V1tyJTlU2mxe6ghBwolNBjeFFaRMEnOi0Ccz+kKwQcKKTH8lUDVi6NfmuxqMJl3RSaz2QrAs4XlcI9c0yyyxBmj0I9C2++OJR5G+ttdYKffv2jZo7eF6df/754f777w/7779/9K7CMwxtHwT9lGx95JmV1vGTTz6Jz+M+yoO7OZ5iUn7GOwsXeVJTeGTVN6slHyc61dJSXs6sEHCikxWSnk+bIOBEJz/Mt9xyS5z0CfHAhL/GGmuEo48+Orp6I6Inl2/rbm31aUQiRA64nt9RX8Y1Ow2dIEE/kRPcykmUAfdxEsrMo0ePjsrHuJ6jgYPCMXlTRogO97388sth4YUXDtttt12ucqqP1IypgyU2XGivEdHZYIMN4jOUl8rlROfXfuNEp02GKn9IBSHgRKeCGsOL0jwCTnTyYySigg4NMaogBbJkXHLJJdHSQZLVQ0RDudmQEjZsg9XFgSRBGLDCYKkRgSEPS3TIu1u3buGrr74Kb7/9dryOzxAgtH34rOerbCqXwklYEqO8UWy2pIvypBYdyBPlV6wui0Pzvas+rnCiUx/t7LX8FQEnOt4bqgoBJzr5m8sSA0s8Vl111RjsE+tKU0SH31KCA5lZaaWVAsKAWElEnPi/KYsOpAVCctFFF8V72LYaNmxYLANEJt82E9eJSPG5tRYdiA6JZ0CsIGZsqblF59d+40SnqoY8L2wGCDjRyQBEz6LtEHCi0zKio1hVbBfJ2qPtLVk/OnbsGGNKEWGcrSvCR6BSzNZVuu0lwsA2lFVGtmd07LYUZInfNtlkk1hwe0YHq4/Ik8iPiIo9j2OVkG0ML1l4qBdlf+GFF6IlyW7TCS0nOk502m6U8idVGgJOdCqtRbw8TSLgRMc7iCNQGgJu0SkNP7+7+hBwolN9bVbXJXaiU9fN75XPAAEnOhmA6FlUFQJOdKqqubywTnS8DzgCpSHgRKc0/Pzu6kPAiU71tVldl1hEp2fPnnWNg1feESgFgeeeey4MGjQoHir35AjUOgJOdGq9hWusfiI6NVYtr44j0OYIONFpc8j9ge2EgBOddgLeH9s6BFiJenIEHIFsEHDLaDY4ei6VjYATncpuHy+dI+AIOAKOgCPgCJSAgBOdEsDzWx0BR8ARcAQcAUegshFwolPZ7eOlcwQcAUfAEXAEHIESECiK6BDpmGjDnhwBR6D9EXj22WcbFeJf//pXwGXYkyPgCDgC7YUAHny9e/dur8c3+dyiic7IkSODH1yryDb0QtURAoQ9IFCmTRCd7bffvmIHmTpqHq+qI1CXCGAIGTNmTMWOQS0iOlOmTKnLRvRKOwKVgMAf/vCHaFktRHQqeaCpBPy8DI6AI5A9AlpoVfL440Qn+3b3HB2BsiDgRKcssHqmjoAjUAICNU10vvri2/Dmyx+WAI/f6gg4Ak0hMP/Cc4VFl5g/d0lLic6Ljzfe4nK0HQFHwBEoFYEZZ5w+rLBal1w2NU90Xnn63VIx8/sdAUegAAIdu8xfEtF57uE3wo8//OT4OgKOgCOQGQKzzTGLE53M0PSMHIE6R8CJTp13gALVf/f9t8PFI84PRw86Mcw91zy5q/5zz23h2RefCof3/3OYZZYOje7+7POp4YZ/jQrbbrlDuPU/N4W9d+33m2uKRfvSK/4RFuvYOWy56TbF3uLX1RACTnRqqDFbWhX78jPgkLp17RH+PHhQ+N+br4Ydtt0tzDfP/OHSK4bF384945Jwx13/Cgf8YWCYZ+55w/GnHh4effKheN2KK6wUJk6aGPbb5+BcMZ5/6Zmw74Ddw/ALrgkr91g18IwThhyR+1u/n3rc0NxzN95w85gHgxz5d+zYKey83e5hxNX/DAfte2g48++nhJVXXC1eQ/nXWHXt8OQzj8VBbNGOi8XnkYaccHa4fNQlsR6ktC4H9ju00XNsnhdddm6uDuTzwMP3hT6bbxf/Z0D+5ttvwrBLz4kD8KgbLv/N4N3Sdqil653o1FJrNq4LZOXhxx4Ie+z8+/guK/FO837tt/dB4dQzj4tjAu/8hxPGx3eS/yEz/P72u2+GN99+Pay39obhnjH/ie8tY04+EiSikxIcjSM8n7GDRBn0tx3DKAfjA+PEIgt1jO8udeD5GueWW7pr+Ovgv4dxr74U81lnjfXDXxree0jW8y8+HU44akgkWmuvsV44beiJcUzhuZCmdEyr3dav7po50anu9iup9IWIjh107DUMPGc0EA2IjgYprZB44cdPeL8R0Rl1w8jQocOsYfKUT+P3XDP20fvCHHPMFQnD6FuvDZ98Oiks2zDQ/DLYnRc+n/Z5OPKQ48PUz6aEBx66N9aPZ4joXDgcEvJzQxkOiWWwRIfnp6s2kSGIlurCs26548ZYj1dfHxdefuWF8E7DIN5/v8PiapMBXb9/9PGEOAhDsng291A2Bs9NN9oy7wBdUqNU+c1OdKq8AZsoflNEh4XDzv+3R1ycfDr5kxxxgOjwfkEsunReMubOuLDGqus0LBzujffwztn3lOfYxRYEyVp0GEfIVwscS3QgNizCuJ9kCYx+E9FpirTZ8anTYovHMYyy8u5rbCD/K6+7LI5B1BEC6KkyEXCiU5nt0ialas6iw+BFwsLBqufYI06JFow/7HlAA2m5NWzXZ6fc4JUSHWt2vvTKCyOJeOTxseHrb74KH4x/r8Eqs2rDaumZwCAya4fZItFhAOFvkr3GEh0GlvXW2iC8/uZr8TpLdNZdq1ejgZaBNSU6qgsDIL8z6Gp1SV4QonxEB5M7KzyIFISKaxlQ861E26TxKvQhTnQqtGEyKFYhogPp4L1JLTCWkOjdskTHjiF6D3kn9Zw+m/9f3q2r1IrC3/PNO194/KlH4phEEolRtbVI22aL7aNViXfeEh1ZnlQXlbN7g6X6upuualiczRkXa9feeEVu3LOETFYguy2XAeSeRUYIONHJCMhqzEbmZ4iEtXZkYdHRtpRwkSlbf2MiltmZ70R0tvjd1mHwX48JPbr3DDs1mMPv/O/tjSw6EB1WeNeOvjKakPfv2z+3srPWJfJUvTTIqo78BlnRChRTO0nbWYWIzjvvvRXuuPuWeC3EjdWdE53GPd+JTjWOBMWV+duGbZ+zh/013NRgidXEzuKlOaIjC4u2fKZM/TQSDd4fbTXr3aMk2rbWtnghiw7kiiRCxWdZWmUROvHov4aXXnk+lpntNbbBucZuXfE9Fpz7Hrwnbl1pK0uWH8p56eXDwm477RMOPfqPubGCRU++caY4NP2qtkTAiU5bol1hz8q3Ikkn70JbV1TFmpftGR0NiH022y6u9CA91swMqTnrvL/ELSr2xUkiOn332D+ef1llxdVz36UWHUgGpEPnf5Q35CW12OTbusLywzO6LrNCmDx1cu6sDt+JwKRbV1h0SJjmdZ6n0AHLCmvmNi2OE502hdsf5gg4AkUg4ESnCJD8EkfAESgOASc6xeHkVzkCjkDbIeBEp+2w9ic5AjWPQKlEB1FPT46AI+AIZI0AZEeppgUDswbO83MEHIGmEWipMrLj6Qg4Ao5AuRFwolNuhD3/ggi89tprYfDgweGCCy4I88//axiBU089NYwfPz6cc845YdZZZ3UEqwgBJzrlb6yHH344rL/++uGAAw4IBx10UOjbt294/vnnw0MPPRSeeOKJsNVWW4XFF188DB06NBx88MHx3br66qvDW2+9FU444YTA+3XiiSeGU045JRxxxBHhsMMOCxdffHH8e5dddgm77rprrMR1110X8+H3vffeOxCVfq+99oq/XXXVVTE/8qEcp512Wjj22GNjPvy2xBJLxDJuvvnm8dmU4euvv86V6dVXXw2PPvpomGGGGWJ5eeYiiywSr73zzjvzlpWy/fvf/85drzqvt956vwGdOm688caB38iTtOeeezbZOJdccknYYYcdcmW98sorY73TMcjiB77k+9FHH0W8ll9++fgMxi7qtcACC4R//OMfEee77747bLbZZhED4S+8qfvJJ5/cIJA4S+jZs2e45ZZbIoa07Y477hjbzVPrEXCi03rs/M4iEPj000/jQHDXXXfFqxmMGXwgOcOHDw9HH310/F4DoQZVBggGw+222y7+rnx4+Z0AFQF8O13iRKe8wFuywDuTTqhMlLwzlujMNttscXIlMTFfccUVYc011wz33XdffBcnTJgQ31HyWmGFFcIrr7wSf4fYrL766vE9XXbZZcP+++8fIFkk3k9IB+8rRKJjx47xNwgLE77N1yLCtbzDEDI9i98hBZAE1c+WdaONNgq33XZbJAmPPPJIzM6SiG233TbWhbIojRo1Kn7cfvvtA4RlySWXDB9//HEkaoxBn3zySVhttdViXUmXXXZZ2GmnnUKnTp0icTvyyCMbXMzniPXfd999Y5k17kBCKAtj2Lfffhs+//zzsOmmm+aezVgFWVtooYXCqquuGvFeaqml4u9zzjlnJDMiZ+RBnSE39jPP4FowdZJT+jvlRKd0DD2HJhDgpdeK5plnnokDEi9uPuLCi87gySDLalCkiOx54Rl4Gaw0KDrwlYeAE53ytklKdGSF4Km8Z/mIDpM6BAQLiCwxo0ePDl27ds2RIiZeEZ1jjjkmVgLC8tRTT0VysPLKK8e/yYtkFyIiOtdff/1vLDpYiexEzTv+wAMPhIkTJwYRFBEXiA6/p2W11g/GBwgIlhfVGWtJanWBKJAgeeR4ItYAACAASURBVPz76quvIvkjb5EYS3QgJIxP/H/TTTfF/Bl/sLTMM888kYzwDMqYEp2TTjopEhfV01rc+G7cuHFx7Pr5558jjuQHViRZdCgTpEqkR8+gTBA1X9yV9l450SkNP7+7GQRSosMLb03I1qQuKw8mXF5we63MxTyOwbo5M7Q3TPsg4ESn/LjzzkA+sDwwUW6yySbxoUzMLCQgBlgoHn/88Ug8+BsLBMQGMvT999/H7Su2lc4///wwcODAaHHV1pUWG3w300wzRSsQ1lXeRywbJAiBtry0dTVs2LBIJP72t79FEtOnT59GW1fcx0TOfb169YoTu13YUB4sMD169MiVFeJG2bHQsBUlaxMLIdXZWpeEPkQBIjNixIhAn+S+xx57LGJht934LMsLY85cc83VyKKj7SNtq2FF01hEvSEyWHxItAukSlte1uIDXmDfr1+/eL3FG8zWXnvt3DYkW1UrrbRSmDx5crw+JYvl72G19wQnOrXXphVVI7t1pf16XvgFF1wwvth2gGYg00AtQsP/X3zxRXj22WfDkCFD4ooSU3qHDh3iIJpvf76iAKizwjjRqbMG9+o6AlWAgBOdKmgkL6IjUC0IONGplpbycjoC9YOAE536aWuvqSNQdgSc6JQdYn+AI+AItBABJzotBMwvdwQcgcIIONFpu96hg7uc7+CcCWdHrIs450rY5uV76z5+yCGHhPPOOy88+OCDYbHFFotnaXTYWO7kuj7fAdtKdWmXu3t6pkVnaqgjXp7UUVve1qW8mJZTXpyH4tyNXPjZUtdBYvKRNxzfc56IZ3OuikPHbLnLlXzMmDHRuUKHnTmkrMPX7m1VTIsUd40TneJw8qscAUegCASc6BQBUkaX4N0jL0ZNrHgF2c/yVrTu4yNHjgxrrbVW9F6C6EyZMiVsscUW8bBs6m6eT5OnUl3a5XEm7y0rT3HPPfdEYgLx4GAy+l2QDgiiDiBzCJj+y/dzzz137qBx6louj1AOd+OV1r179+iRJaJj3ctxO+dvDjrzWS7kuh6PLDzQ8DSdNm1a9PLC1fy5557LeXll1F3qOhsnOjXa/LwovPDlFNxr7hnN/V4s9P/73/+izo4VFSz2Xr+ubRFwotO2eENksDKsssoq4fTTT28kGsj7L90b6z4u7RgmXbyjUqIjnRcRmlR8sFJd2mXRsbIUag1LdCAkTz75ZHQhh4B069YtYkjCWoUb+KRJkyIxgvyBoUQPuQ7XfOt6LyuaiI51LwdDPLt4lvXIeu+99yIxevfdd+P3L730UtQVcqJTnvfHiU55cG3zXOW2ick534teTIHkIYXJVIqiUlMt5v72vkZut5TDqrPiBiodCq4ZO3Zs/BttjQEDBsTVHUkmfWu+515Wv7h5knDbnW+++aKOCIMe+aG7wcpXWwR6fj26wDvRabu3wLqZ260rvBelSlzIfZz+Sr9H+ZetK/VZLDsS+LRbQNXg0j7vvPNGsifiUaxFB3d7MJDStIiOLD3WtVz6NowdvPeIKEKidC3EEdFBcIVIQir32GOPuF2F6/yBBx7Y6DkQHdznL7rooug+f+GFF8ZtRjtmtV2Pqt0nOdGpobZlMELDQZOv9t+polUkRrfh0EMPzels6DeZXHmJJZjFvUzqqeQ85l2u6927d9ThQAKdQQaxMQmT8Tt6EKwQO3fuHCXfb7/99qjHYQdgq2uh/WtedOWDiZ3BBmEu6U9oMLcDglZtWjkts8wyUWMkvebtt98OG264YWBVRYLY8LlLly5xhUVdpREizR6tjFnlIeWua7kfEUPqCQao0kI6C8nH11B3y1sVJzq13sJeP0eg+hBwolN9bdZkiSXQxzYPgllM8hxWlEWDVQYrHSZzrdws0cGUq4TWDRM/OjYSKMO0C1FhQseEzQTPM0isRCAjJJEtS3SkPHrcccfFvXDFdeF6mcPff//9SBiQVmelA6kgQXReeOGFWA6+s2VS3SzRERmRmqnqxDWQFJnv+TzddNPlVlIQLQ5wsvfOHrxWhfmIDnlzoJPyUlZLdHi+wlfUWBdrsjpOdOqptb2ujkB1IOBEpzraqdlS2q0rrBCypkBCIAlYUO6///6wwQYbxMmbSVxS6ynRwcKhOFT8BsFQ8L6U6FivDREdBbiDBMjigyVGaq0olF5++eU5cpEGCEy9OjhAmBIdWya7LZXK1csSlZIh9t6xCs0+++yRoGhvHEIDyeJgIETFSrHTCNaiA9HB2gVxQ8yQPMFJHiwK8Nds49XQBU50aqgxvSqOQI0g4ESnRhoyXzXsmZXWnttpCTw6hMc9LQ3TYN08ZXWqR4tIS/CuxGud6FRiq3iZHIH6RsCJTn23v9feEcgUASc6mcLZZGapFRc3aB1C5mC9Dtjag8pkaINkYtUlcb4Oq6f0dXBC4DsScabOOOOM+BlvI3tYnwWNAu3yu/Kz29g6j8fvqa4Pjg82UCnWW+JfcWgXjRq236XzY3VoWMQRIZxyKjAmZ/r69u0bxo8fH/773//GA8DgsfPOO0cPVJIcLvgMRriRNxdGhu1usGXL3kYpJw+r0ZNaqRX5Hc0cLOyy/KqOivyuiOpIBeDRBXZpRPS261W1+SQnOrXZrl4rR6BdEHCi03awiyBALiAgVgMn1c/By0oaOxtttFG47bbb4rmyRx55JB68x4rK+Trp68gZgS1uEuSD60jpc6VfY6+zAXo56A/BSYP15nNfT4kOAUUtMVC9KB9EiMQ1JHlBWWcAvJnWXXfduP2Oh1Q+TZuXX345nv3D6g0hYYtd3mj6TkSHbXe5l4s86Wwg5wt1JlCeWJAvHB8oE+KA++yzT3RphxxKu4gtdLbEwZ+An2yHS3en7XpTbT/JiU5tt6/XzhFoUwSc6LQd3IUsOrhXyyuRzySsODa6uVVQVuRsLAokSApnzrheREcRtiEnJEgPkz4ECxIEkSLZ6yA4kmzgNz7//ve/zykTF0N0kHU499xzcwTAWkV0xhCrEqShENERyaMMsuhAXDgL+M033+ScCXAgwGNT+jmyfIGPiA6/SzBQlqCmiA6WGcgTiXul2WNlQLAKLbXUUtHTFVxxUSdqfGo9arueVXtPcqJTe23qNXIE2g0BJzptB721rPztb3+LEyTbPGzZQCoQAsSzUtsrkBukGrDosB0FGUIOgsQ2FZ6I0te54IILfkN0uE5bVwp9gHen8j/rrLPi2TwSoRakH6NtNMqV6vpo60pyDvfee28gDIJCUIiwpSEU0KTp0aNHJGI4AUCIIFxYbVpq0cG6Bamh7GzzQXTYFsPKo+8gOhBA5DFSrTIRHeptNYjYUqMsWIy4H8KDZg/bZTyDvKgv+d1xxx1x2xDHCN+6yv4dcqKTPaaeoyNQtwg40anbpveKOwIVi4ATnYptGi+YI1B9CDjRqb428xI7ArWOgBOdWm9hr58j0IYIONFpQ7D9UY6AI1AUAk50ioLJL3IEHIFiEHCiUwxKpV1jg0am4prkjBu0vJLwSOIcDe7Yiltnz+xwRkZ/K9YTLtok60qOFxLeQDoAjHcQCW8q62KOh5REOq1bO89RuRXmRR5f6fdSc1eMORu3zopx5vMs4/kEAX788cfjWRfOID377LMxdIwOLSu+HWeBOJtD2m+//cKll14aPxNvas4554znbZQ4n0PdbdyrVO+Lg878IyAoqSm3dWmcSd/MRoSXx5WusTHHSus59Xu3E536bXuvuSOQOQJOdDKHtFGGVnMGAmMnSA7lysXcEh28fawr9hVXXBHWXHPNgJcVB5j5X5ou008/fTwQy+8QJmnBLLvssjn3bLybOKhLnnJtx8UcAnPrrbdGd29bNrlhi5hQIT2H51rCwmfKIwIm12sdfs7nag4hEQ78Trntdzb6OqrwqJ2Dk5TPOdBMGfmez8qDg9v2N9zxcR//4IMPArH+IH94R+F9hnYPxAwPMQ52Q4ieeOKJeFB62LBhsU7WLR1ySd0oh2IM6iC0iI4OOYOlp9IQcKJTGn5+tyPgCBgEnOiUtzukREeK4jy1ENFh4rau2Fh2mHSZxHH3JuQJkz4WBAiIFQck5psNq4JVR0THBr5FF4aJ2xIdWYpktZDlRq7t0uax38vyw72UhzrhqaSI4Lis2/tSUiOSgpeTCBP5kKwHGqSM7+VCn4/oWIuOQsFAdLDk0A4EKoaUQHSoO9jwPdfwP3ECETzEmy2fW7rcyiX0iCWL+o8bNy66llM+PNmwrNVjOJks3yQnOs2gKa0K2DsugbzcfJZZ0v7enMJmlg1XSl7VWOZS6tuaexl8iUDOSpHBdfDgwQGXW62uGOzS71rznGLvKfZ5xV5X7HNbep0TnZYi1vLrtaXBxIgL8yabbBIzYdImsXVkt5bYnsEaIVdsiAOTrALY8pltHm1dQRCw6LDdg8UCCw2WEEiF9GqsRQfXdogICsQiRuSVb+tKxMRuBVn3c9zGUUVOt8aolyVcTPx2C084sLVlFYrt1hXigRCyI444IpI1CAbEqBiLTrq9hgULokP8QMgmeckKpYDFIjrPPfdcI7d0zSNgjnv5G2+8EecUMIF0IhxIfnbrzpKulvcYv8OJTtIH1KHZz8X8K7VKVjp0aF5A2DkBKzt27Bj1FviO388+++w4YJAkm44ypjQSIEK8kKwOWFXpWn5/+umn4wvIasCKWjHRYraV2VN74AqEmX6vlxldCcqlZ7IKIrHyYKBsrswMVDxbqzcGUQYpBhsSAwg4kD973brWmqSr6fWye+aUm8GeAR4zNb+hC0LC7L/CCivE3/mOswBol5DATIOTziHwHWZuBq6XXnop3HzzzXECkS7IOuusEzG0ccLsJKE8ec7xxx8fn0c/tO3KhCJBs7Fjx+auY2WoPtVWbeFEp62Q9uc4Ao5AsQg40UmQYsLW/jWThCUZTOgiFqxcZB61e6/aKyZbG/eFa1DJ3HLLLSPJwTKU7q9rUtKetWLIQFKIss0/vmvq888//xyvkaKofSZlQhDM1kOy8FbZFHKGeVn1hxyx32z30yVf3r9//7gnjThYKitfbCds7+u0HaB6ggVtt+OOO0ayw2qKtqa9JCmvVZcsPjKn29U2B0X5W23wxRdfNDokCkkmX1kCWdEpn1TkTequkGC2Fmy7iujQRvY6zP5OdNq7d/nzHQFHoL0RcKJjWkCWFK24tTdqtwOwqLBl0bt376jMySRlf2fFL9KgSYt8mXSQEoc4QRKaIjqa5CiaPBogX2ylzDXXXHH/FjLDv/R7SJSIDjFb7DNFdCA3TZWZiZPEQUTt7WtP25qwNZFi9fnyyy/jP+pu4+K0dwcv5vkyo0PwVE8pviLNDtGR1woHFEUm9B1WOkt0RF5EXMATErjNNtsUTXREgmmr9OBi2pdEdLAy2QOOTnSKaX2/xhFwBGodASc6poXtiX8mMVbg2mqwe71YO5gA55133ijbDTGSC2Bq0WHytHvD8n5gPzefRSeNcov7JofcOCyIJYbnaptCFh/7PdsjlujIKkM1maQJcIc1olCZmbAJPEdMmVVWWSXeo0N8TKIk7dVrIuUMC4QI7wLKWm1EJz2s+MMPP8T2ZHtJUvbUm+07rCZ4VGDB0ne2zrLocK9k9TlzALHt1atX0URHZNdugRXqS+oT1v3X9jm2Q9sq+dZVWyHtz3EEHIFiEXCiUyxSfp0j4Ag0i4ATnWYh8gscAUegjRFwotPGgPvjHIFaRsCJTi23rtfNEahOBJzoVGe7eakdgYpEwIlORTaLF8oRqGsEnOjUdfN75R2BbBFwopMtnp6bI+AIlI6AE53SMayqHIgDg0eRy4q3vNkUy2a55ZZr+c11cocTnTppaK+mI1BFCNQF0Sk1ZoiUhBH4k3w5btZ4QqF6Od1008VAcFIXxZsKaXA8Z/CakvJo6sVDXrh/o5RZCvHA0wehOJ6L15aC1pUiG44HmmTYEQaUIrQVDZRkOeKD8uLCM0tB/SSex/uAOiv1JWVV73K/ZzZon+LglIJpU+WVYKCCFkphlnusSmy5+lBWWDrRyQpJz8cRcASyQqCuiI4mbAgJrsJo4iCNzmdctgcOHBh1cXDXRQFYLuOW6HAtbryFiA66N7hjMzF26dIltlPPnj2jmi1KyxAaO4GWSsLInzzefvvtsOGGG8ZwBSS0VUS+KDMaK0ym1GuNNdaIruqQD9yXzz///Fh3gvlJOwgChyt19+7do0Ahcua4VePijFw5LsvUke/krm4l6KWsDOEjSW9IuGVR76xegkL50O5oFyEcqJg4lB/ZAcnR05eoP9jhTo4MgVXDFgFEawcXfFSS0ToS9pBU+oSVsz/ttNPCjTfe2AhnZOpR4y5XH8oKSyc6WSHp+TgCjkBWCNQV0QE0SAiTTz6iQ9yS/fffP1oyZIFA74YJ7+67744WHAjLSiutFCc2a9HB0sFkxESIRUPP0YSvkBLlIjqQKoLHkfismCmqK+EAmCQ1YWvShIggQkg5SZbo8DcEx+ZpiQ5kRZo+kEgSpAgSZCMWVyvRodwQPjAAU+pF+5Joa/oF/QCyB5nlWtWdbS6Fz1DfgRiipYP1TX1H1+te8n7hhRfClClTckRHpJD8apHoWKFOkXK9fxJjRIsIDSqCJBJyw+oLqd8qPIqsYjYekr6z0a0lFIlVlcUNbaLfRUZZ7MhKKTFJ9KMoH+8MpPTYY4+N1ly0i6S7leofKbClFafUogndKciz8kwts9a6h9o2CxgSAR9nmGGGGBtKATYtfhp7pKOkcS0tN2MTIqZ2bLRx/fSZvsv7zmKKfs9iCsJPXRWjysbPYkFktZ2wTC666KLRik3/VoR1FpuUibFFOGU1wXk+jgAI1AXRkYgbweMeeOCB3AulbRhZNSA6vLgaNPJZdNJBQn9r8pKVY5555omTvbY8yrka10TIAMygDNlgIJJ1gcGjKaJDkD8mDztBaOJlkCWhkszEjvoxRI6kARKyxHdM6Axs2rrSFl41Ex0mYcQThwwZEifBlOiIUIK3rDuQS+KXjR8/PvYni4vEJvneTkQ21pW1jAlnJqFyWgWzGg5bY9GxKtCUg7832mijRiFFLNFhkiQprhrq4Jw9Iy4ZITtopzTCtUKWYFmcMGFCnNStQKjKIKKD6KbKALlKn8kYwbhCvDvywVrHIoGQKLLGQXxQ0eadsOKalE31YZJ/5JFHYn241kbfZuygvBAwnqH3SJ8lVEn9bbDMplS6C5WbIJU8RwsUCBnb7ssuu2zsw1gtFXaE7XH6uw0JIzwpB2OF7mXhaEk/ZHW33XYL1157bVQKHzNmTK7uwokAoZyDq5YgyVm9O55P+RCoC6JTPvg8Z0fAEbAItJToKM4YRIGFCFYAa00pZNHRWTnuw0Jgt/uwOBRDdCi3zqJBzom+nVp0LOlMz+eJ6LANDMmV1ZbtTuqhv3lOS4lOur0pgq0AsORZiOhoe5jySb39d7/7XSQtkJm03ISKgSTaNiB/bc8SDfzWW2+Nluxrrrkm5gHRkYI6iwCSFgTEcLORximnrJsQHcgof2PFgqRpEWZxaks1b3+Dax8BJzq138ZeQ0egzRBoKdER2bBWQllTRo0aFS0vOmumbaR81gvyseE3tAVrLWUQD221Kn6ZLGsQqk022SRn1YQoKaaZguxyjz2vJ2suoU8gCX/7298CW91Y8yA6snRStnxbVyJOdusKqyqkCSsg4VsgBJRZKR/RgXBo2+nee++N5++sYwSkoblyb7vtttGqSxLxgZBAmmQto23/8pe/xLOAhbauIFRYdCi7jYuXEh1+k7ODtvuFE+1rg922Wef1B9UsAk50arZpvWKOQNsj0Bqi0/al9Cc6Ao5APSHgRMe0dj1pzHDegwjsP//8c9wP91R+BMrtol7+GjT/BCc6zWPkVzgCjkDbIlDzRCd1DW/NATfrFWK9MGgq62WAVwJmW7xmMCHLjT2f9gz70ptuumk8qIeJm8+lJKt7U4wmjz3Ymu+5dhvAulDbaN42ojs4cMZC5m+Li8zo2h5ID3CnGGDSJrENUKmpNWVsjuhYzDkXoS0bMGDbhcShd85EjB49Osw000yhX79+8Xu2G+abb754fqI9kxOd9kTfn+0IOAL5EMia6HAwnwP8/MsqTddgdfi5uczwABg5cmTOO8JezwTCAUH+l2uo1Y+R1gmH7dgbtvozdk9cJMmSBAgGnjfTpk0LnC3o1q1bPNDIQTueifeB9uyt9gxAZUl0rG4Pz+HMAO6aSnbvXl5YcpOXLoy8zLgHTy5cqjl3cPjhhzfS2eF3HXiU1ow9fCldGHCxBzXBVh5ZHB6Vp5olOvrMM0oVUmyuz7T297SM9vCl1dKBnOhQKeSOMyBYz9L+RTksjrSf1VrSb7jm/vjjjwFXfnSTdA5EWMmNvbX1yuI+JzpZoOh5OAKOQJYIZEV0mOOZ0zBOIO9QjFGh2HqUTHR4EJPTueeeG1ZcccXoXYH7NBMx1he5AHNdKoDXHNGRMrJ0dAABAsHKWs9ceOGF48qbCcxqz2RFdKzFiQkVrQ2r64Pmy5NPPhmtAlZXR0QHDKxuEDhYcsjf1uqUbxJOiU6KC8RIWjS4sFptIkt00sOjHLKstJSWcY455sjp6sjdnDJDcnHPl5Uln8CiyHNzRAcSA8FZYYUVwg033BAhwUVZgoyQwmomOqmLudUkUvuDH+7Y8sixC4581+u9t/owuEaDFYsRMNeigGs5wEw/5Rl4bvH7bbfdFt8N3h3amd/IQx5GtAmu14hKavGi8vIOQe7xOiIv3kHpIKV9mneKa9BjIvGZ76TPxDuTeiLJAihNMCzK0vRhcYXFj6QFg/Cjz+hAt3AXFhIStYselZXyyJstC8HPQm1mn8eCTW0jiQ4rHyBdIsbtk08+Oa6wO3fuHN+LxRdfPOKIDpZtUzCVppAEXvVMvkeig/cSfEktHYPStrT9QflJ2sCK0+qzle1gjlAdhYNVZ1cfaI3avO7leal8iDSjrrjiingoP1//4LB6uhth20NiqLavF8LGfi9PTPKXYYJD+iwiaWckCWyZ9M425alXCtH56aefomcgTgcQG+QR8GCcccYZo45VVqkkomO3rmT+l6cFWyO8uJbo8KJY/Rk6fOqxAJHo27dvtJjQwfAw0CRD43733Xfh8ccfz7mcypIBIFacS9or6QDZUuDsgMFgRh2YcCVgyP9YdP75z3/mNIRoOIgOA7q22VKLjgZIESkpJ1O+fBYd8pIlKcWFcs0555zRqpFqETEon3feedGT449//GPAKkCSm26luZpqwlAZceEFS/qJ1dVh4pTYmyw6YJD2L7V3qqWDmjWTrPSNwFeTNCSKgb0WiA79C6sYAnRY/LDOPvbYY5F4gB8rJ5GQyZMnx0UDkzuEAwsqk1O+65kQ0i1aTdBMllOnTm2k9E07qG1FdDRJyhorosMEgM4O36PNRRul7zHPolzStpo0aVKuvDxLW7maaCjPiBEjYnfQb3o3RIjZspRHmZ2UU/2ufJZR1Y2xCisupAuBw4kTJ0Y3b6zS+cQv1T+pDytaNInod8Ke3xlLEQSUPAAaUhonIYG806iCzz333DmRRbBhW5s6gR+Jsdh6qPFO0Y6WxNtycK3IrybLYohOSppVRzz9SAggMv4sueSSsc4q18svvxwnXyY9+h8Lj6effjonEks70XaMZX/9618j0YVMapErSyy4kxZccMEcEaVe5MecxBEAHW+w4026mLGEk89pm7C4ZyEr9fu0PCo/cwT9T0K46j/0WfUPRQQAb7BmrEv7vMVVpIf2RwKC7fVBgwbFetPPIdsiQ5bo8Jn3HlV+SKl9Z+kP4JKvTOUiOmBBe0FuGH+Z37O05KjvlUR0Wkoa/HpHoBQEqsEiVUr9mru3NVtXNvwFk6N2qm0MOVlUGKhZZDBpQoxQ9dY+eXq9QrEg+LfffvvFydhadDSwM8hzvgyync+iQ/kYkDWpkof0dcCDCYDVXT6ig8UHwoo4HpOGyssAbokH9WISHDx4cIQYAqD8rCUGImjVgyE7WAKwNkFSJFRaiOiwcoeQaNFCfSnjSy+9FCfZQkQnPesIBlZRnfIyeXF+TMKlUlSmPmpXiwHfa7KU4CiTqCZzTX6W6KTlUBgfbfdqoWWtFIUsOmpXO2mBNQlM+Ec9sQwpfAs405+kQi+iIKFUKWLTJ7EG2mcwYZPIk+t1xEFEXoui1KLTFNGhX+p+yHnaJvQhyBT4YK2z5dG9kBAtLlOiQ1nVP7Ci6P0ohuiorajz1ltvHdZZZ51YZ7Cjv0v2gHfBEh1rpeKdTYkO7ZmvTOUiOhrzqA9t9Nlnn0XyjbBllotwJzrNzS7+uyNQIQi0lOjYLTsNnoodhuVCWynanmH1zOTOZADRUYw6Tdz2em07S6PHiv+lwVP1N/djYZCZXFtXCq3AbyIhDLasSll5asJmUkzjuWGtopxMGiov/yvorfR0ZAWgKbHYsRqHlDC4WisxZRGJsHH7RGKkzM3WlbVGMMmQD9ZHJlqsMpQJcoGKM5anNDixRA8lWKgtUuquulBeOSIoDAa/WecDS3Rsm1lCl24npeEy7DEClSMfwUgtOrSh2hRrKhYGEtZSqxoP4YFUQGQgbfRlJmUsT3b7UkRH2KbildRVpBXiKKuFLDbKm76s85Hqz9SLMqktLY6UWe8B5JzJ1m4/2feBa7Hi0D8hOlLKt+XRvTruwAIDi5UVexSxkcq33i8FdMa6Qh9SebRosc4pXGuJjvq5ja2ott5yyy0jcUdRWwSHfmq3m0VcVSbKKH2sQs4YpWxdpUMrW1nsoiy99NLRQplVcqKTFZKejyNQZgRaSnTKXJw2z76WJCrsOaE2B7KNHliNdYRMtMZ7uFyQVkJ5mnvvSiE6OJRgsWURU85UVqLTnMtvOStWzryba/hyPrue826N23kt4VXvRKeW2tLr4gjUCgKlEJ0PP/wwcDbw/fffj9YmzuoQZy/rVDLRyScNr0JCdDjYUoiVvAAAIABJREFUhPm5EEuWOS5fZF3r8ZRqx+j6VIfHnrTnZLm8QtiPxBwqczTBOe25A8qcegmoHqpjU9fkaxh7poRDyRxIVPR1q2MjLSBJ1Jd6gDrrTlLu/NKzAZy7SPf4ZX7loGJLVlw2b22hsHrgUC6eNApXYDV0lllmmXiwm4Tp3PYjvlNbypRL2XQOxXptZI2bE52sEfX8HAFHoFQESiE69tnyFmarmnN3FXVGx+5FyjtA2jmQDkxTHDJbd911o6sov8lDi4Ne2keWR4iICJNZ6hpttWMs0WGfERKjxD5oOkFxPYRCmj8wSPYxyZMJK3VBVl76nr3nM844I+7rs29pXeVt1Ow0Sjn5KK4Qz9eBRwggXge40L3xxhvRo4KGzUrksNTO29b3W5d72kadXAcgRS448wBJUT+R91Q+7Sb6o9z12eeWN1Xq9SMvI2no0IY6eIpn0WKLLRb3i9UnOd/CdyI60kVif7tUccqmcG8N0bFu0sUSRBt/Kp+LtM7S6LyPPQti3Ybl5st5Euve3dZ9y5/nCDgC5UOgFKLD/IsF58UXX4xn2Dibg0NEx44dMy1wyRYd67bHAUAOXcnrQYfzKLFOg0vLQttaOrjHgSiryZESHasdYw9FyaIDUeB+6xIo0sAERlKeeC4wYU6ZMqUR0cmnlWIJEHlwDQmik+oEpXoSDPT9+/ePLqtYEbgXogMxk8cIZXKi80ufpr3UNhAN6UtYbSBZxKxmEa68YJrP6wZSowOs8j7QoUCeKZJjNXQg5SI6ct3H00P959FHH43igiLIIl7SxyiHeyRlbQ3RsW7SfJYLNW7b9LsOHTrE6Nlyq+Y51DmfizQLFogMZF/vbapXxfuXuvlywNSJTqbjtmfmCFQMAqUQHQ6j4024++67x/GUnZZypEyIDiSFVXjqgkqBsa6k205yZ2WVzYAJQSEyL9+jn1NoWwpNHbuaT8kQz7PucxJdYnK8/fbbc5o2PIftNLkFWj2VfFsP1kMB6w2eFSnRsR4K8gSwGjwyy4noMEFoEqLc8l6RGFk5LQPl6Eil5JnqMXHKH4Ko8BiQGll06DOy8livDqs9wn12G9JuPdptJ4iVIlhbDR20TLR1lXrhpH0Zax0kCQIPsRWhLgWPQve2huiQl9ykpTkl7xKIuaKAp+9cPhdpXGC17UdEblzGeQetuFk+N1/azIlOOXqE5+kItD8CpRCdCRMmRHLDIrWcqWSiU87Ced6OgCPwKwItJTqWQKZhSnCHtmq/IjqppdW6SGv7WWKcbF2RrGAarq6QPuvm60THe7EjULsIlEJ0OIyMS7k9j8NZViIeVNQZndptPq+ZI1BZCLSU6FRW6b00joAjUIsIlEJ00DvCqm4tOizQDj300IAqflbJLTpZIen5OAJlRsCJTpkB9uwdAUegxQiUQnQ4jJzGtcr3XYsLldyQOdFJ49+UUsAsgtuV8ny/tzoQyLLPVXKNnehUcut42RyB+kSgFKIjJyPOvXLGt1ypZKKjcwDSJMli0pGnE/t0HNIt5MUijyvciBURF3d2/rbiclb+nIOm8u4qNiqt1eoppLVTTAOlAUwl4869iuOCpLeiBeszh2kl1V0uj55iyl/ua9K+VOzzCvW51FWfw8L0BfBU5F4wVjtIGoDnShdHh+UlmSB9h3Lq5RSqd2uIjo14jHs99eewtpXWR5uIczS8F0cddVQ8VI3kPRHcSfR5DjIjzWAlJGyftU4ENiI04R7wuMSJwErYr7LKKjEUBIlYWZdeemn8bM8SUUZCJzAGyKONawYMGBDjVnHOSJHC9Y6nkcGbWyylB8gLyUzwXPsMaSvlCx5Mv0sjsOOpRnltXdLo1Rz0Hjp0aDzcjVdmPhmFtH6FntXS/pkvEGehvBWqgH7BeKtwD4p1xhhl29pG2paDhrxQkQUpFHW+2PffXqexmu94Lh6XwpxAvbzv9FXebzwPFTyaiVYBTLk3X+R2eQw353SQRkRXwGCLi0JD4EpNskGK03hcqp/1mmxp+1qM7DtRqJ1agn0pRIf2waJjt6l4TxZddNEYqDqrVDLRkcuuYmTQSHQadSi8UtCfQYdGg5aNdJ5Pg4YIs2jwXHvttTEiK3mxZ6eo5dZDhFg3vGC8LDbejo08DZhy8wZEkjRFmhsIuTaNMK4Abrw4uB0r/ovitqQTgMhR6l2kcusFkE4QGi3yMOOzDb5Wy0Qn7UsM+gyiNrYL7aGo09JkAkfb54R3SnQYzLt06RLbXxIIiiMjvR1cHK0uTip7gIcAh+RKGWha+/K2huhIB4fypvo4eIuNHDkyxoUiwjaaRIp5xGSrGEx8Rz64nEMKmaQgPUg6KCYOhBDySL9lYOcdZqIGV322zwcDq5yuz5a88ExIP4cVSZAt3UeZeKaIjq2nzVfvN/dB5MgDHJEPUKBG3uEnnngiFzmbMth4SIqQLTKQBl1M+xl/pxHYwZiy0r8KRa+mjIoszWf1MxuU0XpyamzKF+2dg+LUlbFDUbYVPNXGk7LR6xXUlbGa+/LVY8MNN8wFn1TUefL7z3/+E5/H+wJJk1RHPmwYm+lDjIcEIuU+FivIdVBGxnRprFEP2tpGaFfkdoLPkmxUdj2PGFRYCFLMKR/PT2URUqKXRvwGd8aMtM/kk2hIA6aCR4qL+jHkigReXJcvwjq/gxVYQJjl+cj3al9FqFd7QuIUCZ73WrISjAN6J5pqp5aMUaUQHc7oEC/NHjym3YjHVVFndKzrrtx9l1tuuThAaTKQcBiNIkExrQTkri3PDNs5aRAOKbFqSvVTrGu5GoXODeGSqzffW5LBxMlLKfE3fi+W6MgNlwH+hx9+iC7ODIh0QBEdXippusw888wRA61cpLlCh6auTCJ2NWMHMDsh6DMrbF6WWiY6+fqS1ciB8BINWEEMtcJikFSfs3jbQdZa5bSa0iCYaiVZXRwF75MWU7UTHfq8iAuD6pNPPpkb0yCLrKLoc5boyNojqxZkRkRHgSnJxBId3g+1FQOttejIKlGI6Ngy8g7tscceOYuOLHEiv2hhQWBkbUkV1u37zTXUjTYlYCJJ4w7jhggAxFnRyq2WU0p0NAlb93qRjzQCOxpE6aSbRq9WhG3wsZbD5ohO+izGPy3GbPBJJhPGHerJeIPkhqQYKJ+88KgD5C5fJHmbt7WMSo+qOaKjCZ7/JbWhoJEpObHWBi0qIUY8gwOsyB2AmY3KrvccPTcshYzDlly2hOgoqjqklzlo6tSpv+kz+SQaWkt0bBBSdh5EyPSCaqEM2cR4QMonuCv5FvVnxi4J1fLuVxLRwdrLfIwFR4mFDTwgy62skiw60oZRR6LzkXr37h0GDhwYVZBl0WHQ0xaBDceQEh2rbSPLCJ0s1U+xRIfJDbP80UcfnbPqiCkzIH/wwQdxIORZVovHRn5tikCkYSYYBJmASdoGo3PJQkMHVRRhCdtRXosXg6ZWUDKfgg8vFwmzPtGASZg1rfkz1yNq6EOhvpQSHbC3WzDC3fa5fJowbHUwsUO+b7jhhtwKhz62/fbb57ZpUl2czz77LBCpmoECkopFqJosOnaykBu4CAv9DWsLJJqFBxZXrIop0aGbicSzWOjXr1+0qmHR0QKAa4R7unVFP6bdFIVb21BcL4uadWu3W8uUiWeTmAhYHPAOM9bghgrp5T2mDnrHIWxpBGqNQ4owDWEibyZu+l5KdPRu2ojUIlOKLs3qmmTd60UQJAqqCOz0GREZbZHa6NW47mPRUGRpO37Y7Tw9m3bjWiuKqmfZaNop0Sm07cSiDZKLfhTPaKoeadR7TaKaqKVCbyN1P/jgg7ktKrvwZdK1REfjv42Ibhc3EB0Wv5QRi44WzNaKa4VnbXgdxtFCQpcaj0VG1Yfts7E8pH0mn0RDGhnebunZSAL26IIlioqwbqOXaws9n7QDZZYum7YRac+U0Or9tGrpKT6tsVSXYtH58ssv4/vNQpVxllQVh5FraO71qlQQAqm1p9hwBhVUhZKL0pqtq5If6hlUHAIs3EidOnWquLLlK1C1RDGvxGDNlRC9vLlOVgrRsXmzU8LxFAglJDbL3YuSLDrNAeC/OwKOQHYIONHJDkvPyRFwBLJBoFSiQxBrFrL3339/2G233WJcTM7QcXYuq+REJyskPR9HoMwIONEpM8CevSPgCLQYgVKIDluPF1xwQTyy0aNHj/DNN99kaslRZZzotLhZ/QZHoH0QcKLTPrj7Ux0BR6AwAqUQHXLl4DixMjnDhmMP54QINsxB8qxSmxAdHZjjICf7blnuvWUFhOfjCFQ6Aq0hOvJy5ICmDoHq0Lv0mh555JF4GJvD1jpQaiUSwMVGN690nLx8joAj0HYIlEp0bEnZxmIc4lB8xbmXjx07NoZa56Q8nhjWJ57BlRPguLgVishdSPhPujsAYaNGc9Idlz+8FPBIwMUOTwZFu+ZkuryW5DVBGSQCJx0C5YOLLaf28UbhOfJUyFdeTtQrH3tC3eqwyIOEclvhuXz6DfKKwYvgtNNOC8cee2yshxWyS+uf73cbldsK41U6qUwFvtqivMKcPnP55ZeHCy+8MGJOshpP6e/ylrH9BwIBmWjqHchqyGkN0cGr5e23347v5c033xyLgjeGoolL5wazMd4heFCmekbcI12UrOri+TgCjkBtIFAK0WHMmWGGGXLncfByxbNuySWXjN9nlUq26DCQSg+CAbVPnz5R1EhkAz95VokIAKLVgCuhJpbmhP+szgyTE25nuJTyfbdu3SKBYmCWMi6gMPHwbE1gVnAPixJupHIVtvngji5tEOqTahgIcCsmZ4mQtFgQ26Je+YTnmiM6uMrKvZHnWcVf6o+LOYSRvNPfU9d1K4yXVWcpRz6W6Ei51AqBpYKS+cgs7vlywQU/5QPJleu4SIrIqYipNI2kc0QfwM0RF2qRT0iMCAAuwVZ7hX4j11DaRqQiy8i7wr21RIf76dO4qPLOSKoBnFkw8B2CeSiRg5feA8iNFTRTvytHP/A8HQFHoDoRKIXoILIrpXa2rUhoPPE5y0VvJkQHfRK0SUhYYSRrLe0SaRdIiAuhLasvo60tNbOE/1JBPYkJMlCj5YBeRkp0UoICQcBtUKrKsgyxH2jzKYboWGVjaYHYxqCBIFKQDCbUfMJzqSKnFQq0VqGUyHAdBA6y1xTRscKK0sMox6Sb1StpRf1s/a3cvnRRwB8MIDCIBeZTiUV6f/fdd88JVkrkDZIoK4YVCOR7yIsVdLQKpTvttFO01lhLx8svvxzVWEkiOfYdYBuoHJi3luhQthEjRkR1WZRIRXSsRgjllaYOdUstiqkQX1bt7/k4Ao5AdSNQCtFhbiYpogK6aahNZ33EJROig9okq0KE3FB0ZH+NFbS2j1hxS60RlzEExGxsHE12qfCfFQmU2J9M6PbsQT6LjhXc47MmR2sZYvJSPgDcnEXHKpTms7DY2DBSTWZC5lpMcuedd16cqK1VApFDlF9FSmzYAxubRWqyIgBpmInLLrsszDfffI0E7azybKW+SvmIDqRTJDEVlIToQZQtjpBmWXRYIdhty1Skjhco1eRBuRehLVl9JM7IATnItSyQqYWHsiNcJ+l7vQO0W6UQnUptdy+XI+AI1AYCpRIdxmTO4xBGBIMExgB2bCrKolMbTeW1cAQqH4HWWHQqv1ZeQkfAEahmBEohOm+++WYYP358WGeddeKRARaXxM/705/+5ESnmjuFl90RaC0CTnRai5zf5wg4AuVCoBSik+8wMpZyrOTTTz99ZkUueesqs5J4Ro6AI9AkAq0hOoq7k8YIY0tQbubDhg2L53Y4yH/UUUfFrVZiR3HWiMS2MwMPW7vEqcPZQB6Kdns1jXWl7WnO6KURzNkqVtwstmPxCmMLnO8UUJSD5WyFE5fq+++/j7GsSIqlhNiYjV1H2VgVcr+CfyqAK/Vi65iYS4p0T15ym7dxrKz3I1vChFwgT85u2S1VnmfvIz6UYn+l8bfUsGCeenlyrm7nnXfOBUHm2kJBStMOQluRbOy/Qt6tzYU4sDHKhIucBWh/RXHneTYWlP3els8eL2jJq626gz3tnnrykpc9Z2e3iW1cQvoJfQ8xOkkpcHSC4wQ21iAOJLSLzvC1pKx+bQilEJ2qOYzsDd0YAV5SPMykW8LfvPCl7Dem7vctxbwl7uY6cM3gwuDJvUxwDGYkBnrc8qlfc8like/a9FnN5Vfvv7eG6NBuRHnmcDxtCXmg7fieQ8ojR44Ma621VlhzzTUDZ5XU5jZ6uaKd4z3JhMBZOp1nw8xM/kwoNno5xAaiBHHhzBVaPfQd+jLXEZ17zJgx8V7O9i277LLxgHchogOh4XwehIzncx2JcvJuUR8cIW699dZGz+PdY2XIxEY98fyE6Kg86lPCiXNWEAJLblQmiI4+33nnnTFfzopRL57TsWPHXEBUlUnYkz/nDzgoT7LOD8LQBr6kvAqWOXHixHhAU+cfRfRoA0X11gF5ySOcddZZuWDAeNcdeuih8fkkkVXalfbUYfw06rYO4NM+6bkzXUt+nD+kDgQZxUmEPqZAp4wj9DcRI0gkhJPvSbS5Pehuz0HyOzh07949lpko1wqEyT20lYKvQla4xp75E5lBkA5yY/PmN4KY8k5wX/rceh9rWlL/UohO1RxGbgkgtXytJSOY41ht4jXGQDxgwIAwaNCgOFAzYHPYVStcMLHRZLUCsRHN8V5DJpsJAhKliL3cywtPYlDUypvPJFaVDO4atFUOeb3pQLMGfYgHv7FiZ1BnEiQxuDCgM5hRFjzWKANlYaBRZHYGfAY56qPo0ExKDODyUuIgOnlvu+220XrAoMdAO3ny5BjBth6DdRb7XmRBdHiWiAtEB+uCEgRAg78lOrL2KOo5fVhEhz6HdYZUDNHhOpwHIE2QKxs9GUkIiEo+i44lOuTBKl1ODvRBSBrXiFjRX+VsIELCfUxo4Mi7gdeZrBEp0YEUsNq0ZcpHdCT3kI/oWKsM7vu8L9dcc00kO/mIjtXl4l50ybCsKMq5HBUkuUB9kAeYOnVqfD957x999NFw++23R4cH2gbLHO2Mtx1lxWpGflybeo7mIzrCTGOQFmwiLtYagmWFMUT/44FKPfmb6yFMEC7qhu4aRIV2hIhp4ZSP6NC+kBX0VTikescdd0SixHiq6OGU00Zcx6plrTaSUpDVRt6YWODoy0h7iBAV+z76db8gUCrR8cPIVdSTJLzGZK+XTqs5BkEGdohPSnR48RjAWI0yGHKPBnGRGK3CNVggj81gIS8hSJNW5Gn+dkWvciAcx6Qlsz6ThMqtAdYO8HREWz95l62yyioxPgkTp35nYGVg0gSm1ZqsCdqK4J4JEybkBjjKJtJURc3epkVtDdGROKKEMAcOHBjbXltXcimHuNIH8WrjHkt0qCTtabebNNloq4Zr8m1d2eeoj8nCyMTH9oSeZWUgyB8STFmZsJkI5UUI0aavQMDOPffc8OGHH8ZJVFtXaCDRjyWsySRGH+fdYsJm0UHfJ6VbV6lIZKGtKytgqufwruGFJ/d83gXKAQZYkng+Fg8Ij/XyLGTREUnQpKy8KRNETJpRbMcQ8RnPQbDSQshKH0B0WESBg7YsJS8g7S6RF205smBj6whtNI0V+awjIidon0jHTAQNIjZu3Lg49oELHoy0hy2n2pf2sBIe8tS1REflkUUHYo6Xr7xWKTNlUL/h+YynqivSJ5AzSD2LK/qK+qhvXbVuOCuF6Phh5NZh3m53iYTIxMsAx8TBhM4kjvscg01KROzgYi0s++yzT0ATBssH98m8ysREgtiwEjn88MODJi8RH36XxahQOXjxWbEy6FnrklZwPA8BOaxArDRt/RhMWL136tQpZ4WxLttyhYcQcT+TC6s3e+ZCWyQ8h+REp/mu2xqi03yufoUj4Ag4Aq1HoBSiw8JqxhlnbKSCnO+71pfulzv9MHKpCJr7C2ncsNqwhzhHjRoVzjjjjHgnqxz29lmFcP8yyywTf9PWlT1saS04rA5Z2bIKpqOQvw7/sYoRebFESuXQKprnQMZQr9b5Ca2GICs2BAcrKOnNUG6dE6D8bHXNNddccVXFqhFtoB9++CGa/bXSYuVviU7//v0bhbtgi823rprujE50MnxZPStHwBHIBIFSiA6LbcIe4USgRDSDs88+u7JiXWWClGfiCDgCzSLgRKdZiPwCR8ARaGMESiE6WPo5wzX77LPnSs02J1uSWYquukWnjTuFP84RaC0CTnRai5zf5wg4AuVCoBSiw/m6n376qRGpwXkAosNORVbJiU5WSHo+jkCZEXCiU2aA2yF7qzXDIW22h3VurVBxCCyM95SVrLB6OvY+5ck2dJo3seI4f4caLXlx2JlD0srXBhW2eaYx5uxvNriwvpfzAofH8ZZS/oW0cNqhGfyRJSBQCtHBIxiig0WHszl4F+Pgsttuu7lgYAlt4re2EwKpWBmDHOeH0LfwVBwCTnSKw6maroK0KOI93pAkggJLQ4eD/7hGQxJwC8ebibN5nI3DK2nDDTeMv+O0gBu5Yutxv+K/4f3FdgBnH/D4QmNH8fZwauA30tZbbx0nm969e8czeDPMMEMkQvfff3/UyJFHlETekKKwQoLy8ON8H550nPfD6YBn4jhBHng7QaBeeOGFeKZQz+Ez9+FYwT3Nkb1qauNaL2spREfY4AF35plnRn2tddddN8YYzDJVjEXHCj1lVUG9mGgtsFKR2B2HdRk0ODgrzZl8h2/lIp3+ZiOgo9VRjrJnhUFb5pNvNVfs863XFgM4ImHaoyUwJ67GaPJImTZfdG21F8+shsjtxWKj65zotBSxyr8eokOC0DAecWYBEoCrOOMO3pHSwYHs8I6hJ4NFB5Ig12tp10B05BSh+7kWZwA0aOR2L9dtXNjJR9fgVPD555/ngLOWIysSyPNwlYfcSBDVihxqbJUnKS7wlFvSEwsuuGB8vxmHIVTEOiqk71P5rVjfJSyV6NDuyA4Q3wqSj4UHopMl2alIoqNJDy8jrTy0MmAlk0bulhoov8m1ma6nFxPhKsjO2LFj4+qFF54BBVB52Vi1sMpgxYNmhIS0UD9VnkiIy6ybRkB3ovPLi26JjtXWYJBlILeR69EOYS9WK0VWfOhb4AmGF5eExxBXpJ1oQ4iOVFx5njWtp2bwaojc3tLh0YlOSxGr/OshOhCZESNGRCFDpCTQ3JLFxgr+iehIBdnqv1iio/FTgoEiMfyv0BjymgQhCS5Cqhgb0SbiHeTd4zdZdCSKijjh6aefHhD/ZFwU0dFzbXgR6ddI8K8poiMBQSvkWPkt6CUsheiwDYqKtjx3QZOtVKw6KGFnlSqS6EggixeNl4ptDyZEfS+lTa0AmEgxp2oVZLVZpMiLGXfatGnRBMxKBBOqJTrkzUs7zzzzRCVfSA35akVjJ1UaB7YpoS0nOsURHfDF3E2ic1uTuJR2+Q3FU9oGjGH6kF2RWyneNkd08p1jyOqlaa98nOi0F/L+XEfAESiEQClEh8jliGlaUgPRn3nmmeO/rFJFER2paqLDsscee8TJzU6IVuUVYb58suey6FjrAkSEvW0sNpKF10pGW1escDgQpe0S7k9XTlIs5hlW3wYVV3QACgXTy6qxKj0fq2qaKtvSmUV0aDfICyZ6CCzJ6v2AL3u1XMc9OnfAddLyyWfVY7Wo9rRqq5WOW7Hlc6JTLFJ+nSPgCLQVAqUQnXxlxMDBgXXrcl5qXSqG6JRaEb+/8hEQUaWktUhEyt0CTnTKjbDn7wg4Ai1FIAuig8AsYU2IrzjffPPFbVGiCWSVnOhkhaTn4wiUGQEnOmUG2LN3BByBFiNQCtHh4DtBaDlqgBWf81lY8Wv2MHKL0fUbHIE6Q8CJTp01uFfXEagCBEohOrLkcEyBMEAcHbH6UFlVvyotOpznsN43Er7KUjI6K4A9n8IIcHaKf8S4Irm2TtO9xYmOv02OgCNQaQiUQnRUF7zy8LZi+wpVZLys+T+rVNFEx7pJclBZCaLzwAMPRPOWDrPmA8Qejs2nkzNu3LjoXTXbbLNFTx+0H9CZ4LmohBI4U7oT5C83dtzUhwwZEkaPHh3d0cmn3g8iC397DocD3nRYkg4bI25m27LYjoxp0+qAyD3WtgUBURGdytd+tizFPrPSrnOiU2kt4uVxBByBLIiORRFPLLyf6+YwsiU68qhBCO6ggw6KOg7IROOKhkYL7uL8RtRvHXS1RIeJjoRXjnRyJHkuoiO9Fq5Db4c85c4snZZFF100/Pjjj5EcoWjqRKfxi451jUSEdnRxcCcHQyKZyx0f8gghkucc3lf8LQ87CA3tZEX/8hEd2p1/agt0l3iW2s8SVSc6PiA7Ao6AI5A9AqUQHWJdYclZeuml4xyAmzkGBwRja1IwMB/8VgtFpEdEh0kTVU8sMZAStj84xISoHN/hRm5dzNHB0TXSyclHdNj+4ncmTPK3RId8mVQR+LrhhhtikXfZZRe36JjGo7P2798/uvOTcMknWaIjTSIEwtiClBBa586doyUNjNE/ykd0kL+nbUkSW1NbIDIlHSTarV+/flEuX9dn/4q3bY7NWXSouydHwBFwBNoagalTp4YxY8bE8CEtSRgLUMZGKfv111+PEjD8v+yyy2Z6Vqeit64s0ZGsuYhO3759o/WGlTpbRwBMnJS77rorfseWibXocB8ThSYDfvvyyy9zuitWRwdGedxxx8XtKSmJYi1g8sbHHxFBJunhw4eHQw891ImO6dk24J+2scAOooP4Hx1ZKtOSu0fMUfFzsO5AUhB/LMaiY9sCCxLtq/ZDOFJbj7Vu0UHw0pMj4Ag4Au2FAHNyS4kO21S4k9vztQT6JHXq1CmzqlQ00cmslp6RI1ADCBSy6NRA1bwKjoAjUIcIcHaTUEBYcEjEuUIxf7XVVqvNEBB12MZeZUegRQg40WkRXH6xI+AIVDgCuJcjEvjGG28EAsq++OITSHRSAAAgAElEQVSL8QzuBhtskGnJ3aKTKZyemSNQPgSc6JQPW8/ZEXAE2g+Bzz77LLBlhdPRjDPOGP9xdier5EQnKyQ9H0egzAg0dRj5sMMOK/PTPftqRoAJhMOiJA6O0pc8OQJZIrDhhhuGQYMGtThLzsviyUw8RLauOGe75ppr1s9h5BYj5jdUHAJEnkfpshxqlxVX2TIXqDmvq9///vdlLoFnX40I4CDAIX1LdIgjBPnx5AhkgQBe0Oecc06LiQ7OPUOHDo3ndHAmIWgz0iIbb7xxdbqXywMK7xq8l5Zffvks8G0yj9TrCi8cPLRwR8d92XoDEU1bInT5frNeW7iwX3nllY00dPDuIfGMek6SAQCDLAN3ptHocUNHLJLDbPw2adKk6A0HoZK3nvSR6sW9vDXunfXcV+ul7qusskpeotOaialeMPN6Fo8AJGfJJZdsFdFh/MbrCmvOpZdeGnbeeecYzLNqt65SonP99ddHgaBDDjkkEobUbZxJ8q233opuxvYz1y200ELh1ltvDZATCdLpM2YvVJAhHGmoCMINPProowGRor333ju6tKWigjSaNFw4FCWRO5rdqv5SDhEnJthnnnkm9gxNtsV3k9q5UqKKMPMzzjgj7LvvvlEnB3dy2kltg/YQ+jrIAyAsCCHBJZx92vPOOy9KAyy11FKxHdSWTnRC3G7AIwHtCZtKEeyqnd7nNSmEgBMd7xvlRKAUovP000+H2267Lc7FBPjkQLIiHlRl9HI7UQG6ROPuvPPO3xALTFcQEvbtUuE/7iUvJk7MW0yiPXv2zK3s+YymCGJ/mMVsTKxCREcCg+QtEbp///vfMciYJTrSiEktOkzUlDlrK0Y5O2c58hbRgUSSwJVEG6GPA3HhOxSo6dhY9XQPmkZbb711nMix1Eg3yYnOry3VUqLz4uONCVE52tzzrDwEFu3SsFW8yFy5ghVLdN5/c1L4+otvKq9CXqKKQ2C5lTvnylQK0cHoMMssszQ62jBhwoRogcwydmWbHUYuRHQkyGcVjyENWEjY5pJFB1RlacGiw0R4xx13RAuAQgwgSIdlx26ZaMIk7AMhBmgUS0wQq8O6pK0rQgpglUGWGqD5jTJw/5///Oec+rLduuIeiBWJ72Utqrje2QYFUkwrrDWQFMJopESH9iXelcQdaROsdwcffHBURqadOVxLm1iio+/YYmQvV+3CdpkIM9fLGoTFDT2Get26eu7hN8KPP/zUBq3uj6gkBJZYfpFWE52PP5hSSVXxslQoAqtt+EsgZlIpRIf7MUBg1Zk4cWKce3Eth/xkmdqM6GRZaM/LEahHBFpq0XGiU4+9JAQnOvXZ7m1Z66yIDur4nNnFY6tjx47hzTffjG7mLE7dvbwtW9Sf5QhUCAKVSHSef+mZsO+A3SNCpx43NKy7Vq9w/KmHh0ef/CWI7vALrgnzzD1v+PPgQWHv3fYLG2+wabh4xPlhuz47hXGvvhROGHJEWG7pruHYI04Jo264PBzwh4HxepsH+Y6f8H5YrGPnsOWm24R333875nH0oBPDO++9lXv+OmusH/5ywtlh7rl+ifl16RX/CBdddm78vMO2u4XD+/853PfgPbnWJM+d/2+P3LN+v+cB4bX/vZwrO/lt1GvTMHnq5HiP8uLzkIbnPPDwfbEMpGGXnhO6LrNCOO1vJ+Xyp9yLdlysYPnK1a0qgeh89vnU3/SDDyeMj+2tvmKxoZ88+cxjOYzBjr5y9rC/hptuvfY3/WvlFVcL++1zcGzjNVZdO/6ufkheK/dYNfznntvClddeGv46+O+hS+clG/UH8u/WtUfsRwfte2i4cPi5se9xHffRN8iflP6tuqkM9Ef69//efDWoD3JfofeA6+jzKpfeIfuucI367X57HxROPfO4vO+UzeueMf/JvSPl6lvKNyuiw84J21RzzjlnrshYiLDoQHyySm7RyQpJz8cRKDMClUZ0GPDP+PspuQmC6jPxiJAwgN9x9y1h5+12DyOuvrjh1+nCoIOOCteOvrKBsGwbbrhlVOiz2XZxUrJ55Ruwbb4iOukEZa9Jy8JvCy24SPh40keR3Dzy+Ng4mTFJUkZI0CyzdMhNbHyAVNlJjufecseNsb4ffTwhR7a4FqLTf79ftIzsZ4tPWr5ydZdKITqqO4RWyRKIQu0FAQHnJbssFSZOmhgJR9rmIfzc0A6HBPoKbQhJUr/jWd9++0248rrLwmyzzhbmnWf+2JaWFHH9phtt2SqiQ79++ZUXwjsN/YE2n/rZlFjevnvsHy4fdUkk8bYPN34P/hnJ8Q3/GhXLTd8fdcPI0KHDrGHylE9z5Epl5ffC71TjvFIM7CJE5C+rPpcV0eEcLSTHHjxGkgTywxGVrFLVEx0OHusMCIdYPVU3AhxS51yPosZXd22yLX2lER078UMSmFxkrWFlrMlpj537hvseuDt0WmzxCMgH49+LkwGJlfD88y0QjmoY/FlV/6HBqvKfe27NTRZYUQpZdJQvxIPnpytvO0Hwm8gL/9trZfnhOSI3WRAdTYCFypdt7/g1t0ohOrJoWGuaLDpMvEssvlS0enw6+ZNo3YAcyGqmNhcZEBGmzW/9z01hvbU2CK+/+VqsNNekefH9w489ENZbe8McOYX42Pxba9GBmJCvSJYslrLonHD0aeHaG6+IfTh9D04bemK0/BzY79BIaqgXpGfbLXcIl155YSROWCRFdLou263gO5XmZfs772JqDaNvZ5WyIjo4oVx22WXxXOXss88enYo6dOgQ9tlnn+rU0WkOYA4k6YAq1xYbbbo5oiNdF2nmYBazXj/Wk4rDrr169Yrl8NQyBNR+HADGPRzcOWDcUl2hpoiOpADURrj7c/gbPRAOr3PwnOfiaceBZw644znXr1+/WBleqMcffzwecpY8AC7wHIpWn5O8AAfaEVSTNx39ERd45BA4AI/nnfrL6quvHp/5xRdf5NVnSg+88yzla3/j+6a0hyqN6LTEogOx2G3HvcPfLzyzoZa/rMaZBEgM0Css3yPccde/orXEroY1eOfbuirWoqMtkFVWXD0SmZTo8Lclbdreasqi803DRCLLDYRGW2nk5RadkLPQ/b7BynFjw9YTlju2rqxFRyOMSKht47SNrEUHwsJ2DpZBSMP+fftHy4juUb4iVdomEjGBFNFGkAu2S1uydZVuyUFYsAzJ0qe+Y+uSWnQObOj7F404L/Z1+o623Ci3LC/FWnRsXva9SRcdLRvNm786K6LDk7799tuAmznnc1BEJsAnAoJZpoqx6DBpkZgkmTTxvmFVz/fbb799OPDAA6PAn9XLYVJAaEgWnW7duuUmOCY/kvWCkudXPqLDtfz+7rvvRg+qLF3bsmywSs2LNsPzCQ+0HXbYIRJVEuRApANdor59+8agbTfffHNs37Q9uV8WHREH63lFv2AVgFaPnkF7yW2dZ3bu3DmSVbzf+F99ixP98twSkUn7HB55eH1ZooPHHQQKMkXfoY9QJ56J+CT9DjfJKVOmNKnPRF8kH+oARogbWq0n656fr/9VGtHRxGLPXbBK1nkFTTBcZycCzk2cfOyZceuK8xeca5BFp6kzOqzGyXPgAUeE2+68OW4BsAWl58tyoC0oe0ZHK2g7uWrryp4xKtaiwzNs/rIGMRGK6LAyZxIvVL5yvcuVYtHR1hWTubZVbF8Bf7WpLDp2+ynfOR+RFCwfOp9lz/ek57105gas9Tw+i6DojM6ZDVuwnCujD624wkq5LbO0j0OqZphhxpw1RoRJ1hXb5/O9ByLE9Nvvf/g+vPTK87ntWwgRONmzRxA4ewbI5m/zUv0sftWwdVWudyDNt2KJDpMKq2tNml27do1EhMlR2jlxADVbV5qkWK23lOg89dRTcYIjFWtNaqtGqobnQHQkmkh5F1xwwUgIRFasfIDaMtU/4j5r0UF7BxfyVEtHZEP/Y1GRZUZtD1GAVFiZe4gO5ITnY4GBhFmik4o+ytr34IMPhq222ipajCBmEJ/hw4cH+gx5IUHA/ynRsfpMPAeMkFOA4CCYmI/opPfYtq9EolMNfbPeylgJRKfeMK+3+mZp0WkL7CqG6FiFYq2gtfKFeGhyRDXR6uVYiw4kiInRTnZWzZhtgmnTpjWyMjB5sCcoYUBZk/y8T8u6n4gOWzqQgKOPPjoSRpGVVCcJS0s+/SNZdDikRnulWjoQAawpxx13XBgyZEh8BsSXw2sIEEJ8yWOPPfaIhERbWdRGRAfXRa5jC+zYY4/NkRdZbaRuLaLDva+88kokTZAz+hTmVvoSeXEfyW512S0p+xlLEcRMytBW9RuLZVPhUZzotKxP1uvVTnTqteXbrt5ZEZ3vvvsuWujnnnvuuF01efLkqPzOWEgYiKxSxRCdrCrk+TgCtYpAS4mOiwXWak9ovl4zzPjrGYdilZHffuWj8JUrIzcPrl8Ruq+xRA6FUgQDFesKNWSs7Ntss000OuBxlWUgaCc63mkdgSpBoKVEp5Rq2YPe5Tivpm28I444IoZqGTx4cLjggguiankWTgGyEHNOi3N/bDvi2dESRwMsdWPHjo3b4OXAoJT2acm9xRIdQkC4MnJLkK3fa7Oy6OBKLkLDmLDccssFfedEp377l9e8jhEolegoHAoQEkyVwKuE6rDeaWz34VmGFwQhOb755pvorbbtttvGg+Rcry02hUfR/eeee27ceiNOHHHqjjzyyNhanLEi2W1ltqWVIBPHH3989Ii78cYbI+nh/BNeewrnIa83tvw4iN7U9wiNcTCec1sQp5EjR8a4eGyrci4LIsWqESKDMqu2EVUPBltCjPAMthlFwhh4RaB0v0KPUBe7ZQ45WnfddWNMPogWgWzZLqVObMeSFMIGrz+7hanfaAPhTp0hhbbsxU4ETnTqeNAoU9WzIjoK6kkxebeIZM65zkGDGmQnGt63rFLVW3TktYL3izxZmgLHz+Bk1XVKy6ccrL20ElX+3aUSHSbfjTbaKFx00UVRcl1Ex8YH01kqSA2TK2SHA9RMuEz+TLQ6k8SkrcPikAL+JnFujsPbkAgIAVYUG6SVCXvo0KEx7yuuuCJey/kq3mVIEs/gPeUcFpM05/LYx8eczf/NfeasFGUdPXp0JF5yNBBZ4hnkxXUQHxEd4QBRwqJF+RhsKTtECcKiMup+6kc+nOuC1ECuqIuIDmUgKvOWW24Z8aFu/EadebaN+ab4bfIu5TwauN96660RV8rANaR8ZSvUg2uF6FgFYSkfy11dHksSAcQjT3o00s6R67b15sLj74B+h0Q3c6tyvfeu/QKeWFaBeeUVV43SB1apWW7kLVFxLqTanE/5WyrflTY6ZUV0GCOwlqKho8RcjohgllbUdiE6DBykVGNFASFZCRZrYm6O6NjDyAxk7AECIPuBHHDWAVZ57lAugn8OHDgwllHeNXKT1iDE4LXppptWWv9rt/I0pXHTkg7blB6P7TeaOK02Tio/QHszOUizRt5S8p5iUtdhdB1wtweH8+UnSwJA2xV8WwBfKtGh3pr8Ka8mfJWdCZvJXInrmdAZeFKiw7VPPPFEjqRAfrj2nnvuiVtRJ598ciOio8k9JTQpieB9414OlEOwOnXqFP+RL+8cW1E8l2fpeen3qgdjg6wx1GnAgAExyKu1NGFpSXGwFiGRFpEx6XKRn4iRiI7IG+RIRAeysvbaa0dit8UWW/yG6FBHiB/vCPegI4IMweGHHx6uvfbaHO7UlcCHECmCHYvoFNPvaoXopArCVvSxKaJjXa7BK9V/siFF+B2XcYgOApapAnMhFW/uE+lqTsUZEcB8qs31SHSK6b9ZXNPmRMe6IbMKkunXCvrhyWKjjjPwMalgNsfES8IVnImL3/DeYTDu3bt3JCj8Le8Vec4wYOG6LKsPZuSWEB3KJFKl6OpOdH7tghCdfBo3IpBWM4fJFK0cJggRDLn0F9LjEeY8kX4DUe3fv3+undW2/G5XyePGjcu1ufWWgriyOob4Wk8+lSNffpCgN954I6eVY/tQFi9jc3mUSnTykQ0USGU5kVYV7xZkILUsaOtKBI/JWxHk0brq0aNHI1HFfBYd3lldKwtJPg80sKAtZDFRhHtLTOg/+b5HTh5RR7aEWEwxNrBdBEmYa6654lhC+1NvMH3kkUeiEqtwoB4kEWQrbyCrje6HRIAbyYo9WqIjCxbXUJ58Fh2eIUsYFijM95ZgQrQgbWeddVYYMWJE3Vl08ikIK4wHujPNWXRsbClr0UE355cQJb+EU7BEBzKSKjArJIMUm62gZbEqzigp51NtdqLT3AjY+t/bnOhYC4sE/6zrOAOXBOAgFxAVJknceTXZsdqTqJ+16DB5MoiR8hEdJibdl4/oMClCXkTG+CyRQe6T+CDPR3PFiU5joiPRPvRzpHHDZMQESWKywd0c133pHzFxMCFZopNPj0cWNTuh0DZaRUuKgN+5n7MZJEt06EsiNYsttlicdPSd5AVUI0t0lB990BIdrAxyRW/9K1j8naUSneKfVL4rbZtluQdfvhJXf861YNGx4ne0CNtQJAnsybqTb+uqOYuOFXmUyjVqyfkUmO0z+Syiw+d8Fp18edjgpla12YnOL+8aFmHGBrudVepb2OZER2SDgkMcWH1BUBgA7SSkLYJUf0WTDqQntegwefXp0yd3WBIrjiVWVghQ22SyEmFWFnnJR3QkfEe5OUQ400wzOdExvU+EMNW4Ya91k002yVkHLNEhQu0xxxwTLXUp0Un1eHgUZFP95oMPPohWP622U2Ii5WJItD2DweraivJZ8gMRy2fRoV8ov3yEq9SXsNj7a4HoFFtXvy47BKqd6ChukwLAynpjI8/nUyRG/ZiU74xOvmC0Ng7Wumv1yilcS4H5wnMub3RGR/lDULg+jVaeT8X53DMuyYU6yafanCp/1/oZHfXyH374IToj4DjAgWTmBRvos9S3oc2JTqkF9vsdgXpFwIlOvbZ8afWudqJTWu397nIgkNVhZM7X3X777fEMHscIOM+GACxGD/5llZzoZIWk5+MIlBkBJzplBrhGs3eiU6MN247VyoroyJLD8RQCMHMovxxb2k502rGz+KMdgZYgUGtExzoH2O3ilmDi1zaPQLFE57tvvm8+M7/CEWhAYOYOM+VwKEUZWZn8/PPP4f3334/bVxx3wFGB/7NKVU90itVjaS4ydFaAej6OQLkQqHaik0oQiOjgQYeHFgfI8x3wLyQRwRk8yRFIdE/xxjjbx2FzPK2sjAWDMl5lqfQAf+OyrRhsxGojXhqJ8wLPPvtsPDQvQUXOApIUT60cq9Cs+lGxRCer53k+9YVAFkTHIjZ+/PgYu7CqDyO3pAuU4tViB0AdWubwqzR05NGlA9BoU1x++eXR3ZnPeG1x+vv777/PHXDm99Q7pyX1qeVrhTd1RGuk1IFf3nQKwMm+LR5aaSBQqfTSVvKAUr9hAuXAsgTumMQ06X322Wc5F2T6x5///Oe4N8zkWamp2okObQrZwSuPg+V4XeKIgHs3h/0lOiiXdfWjVCIC5WK1lfqdJCUgTBwcF9HBVXvixIlhySWXjETKEh1pakl6IpWnoB/Qh+iDdqFEuSVTAQkjWf2hSus/TnTyt4gItMjrlClTYrvKk5O2x2EGOQC+IyFvIA02OTlYJ5dKa/u2KE8pROfNN9+MKuwscDh8TBvwj7Egy1TRFh1NWFTYer7Ik4bBjtXZiiuumFePRV5UdjCyE6j1uClEdJg8GTzp3NbtPctGqIW8LNGR7pGE2bSCliedFeJjgjr99NNz3lfSItHEgjovAwmTl1bbXI+rN/1AAnNckxIdvsPNndS5c+eYj530uF6SAfQLSLATnfL1Riu2R1vg+i/Sgjfbo48+GkNHaBGi9rBER7IEilavLS/6B21J30p/g+CgmYR4JNIQaXR6KxoqiQlQsGNFIaJjy1Y+5ErL2YlOYaIj5W7mCD5booNqNwRc2k1sq+y+++4xM1SupW5tRR9La6nqvLsUokMwTyw36FspEb2cd7huvK4KER0mLw2CzemxwBTtYJSP6MhKIxdpBloSz+/WrVt0J0eRlWRdk6uzW5an1PaMhcXYSv+zepdmEgQHotqzZ89c++BSnrp+S5MHoiLiavOXlWDSpEmNiA5bGIhHst2g1T2TmJ30nOiUpy/ky9W+WwrDwnXSvkrFQK3qdCoRwcCo999abu12lG1zxgApMBfauoJ40TdFprHokvJZdLAeWsmCVOG97VAt7klOdAoTHQiy+o0lOrvttltu/JCYIwu1a665JpIdhRwiZyc670SLKZYvYlS1JKFLtvDCCzc6j8M716FDhygom1WqaIuOVoBW3ZROB8NmoJFFh9VgPj0WKeRKawXQdE4AzRQGw9NOOy1GKJZ52k60EB2Yu5RPUcadNm1avNZTYwTyER0sYMT2AWvawBIdLDLaiuL3VDiQ3BXvaMiQIfFhdhJS/CK+l4KuLEe4KM4888y57Q2RYYXt0KTnRMd7cT0g4ESnaaJjz11xpmvRRReNbs52K4sjDjvvvHMgkC2ER2fBNP5U8tZluft4KRYdFrKEdNl6663j4gULD2Fq2KavmzM65W4gz98RqCYEqv2MTjVhXUtldaJTS61ZeXUphehQm9dffz2ceeaZ4aWXXgobbLBBXBxjxMgyVbRFJ8uKel6OQLUj4ESn2luwfcrvRKd9cK+Xp5ZCdLDszzjjjGGGGWbIwZXvu1KxdKJTKoJ+vyPQRghkTXTYwsMMz5Zgc6k5GYfmfm8uf/+9fAg40Skftp5ziIe4W3tGByegY489NoZUUiKU09lnn10/h5G9EzkCjsCvCLSG6FhPp/9v712gLavKO9/FG1I8ChQRCkSE8kEhahC9cMMrQBouAiHCaKCvSGwxckWhIQaFJMN7ozCQbptnawtSBvsWOEBUkGBsDS9bbiSKopAojwqWgAYpQB5SRVHc85v42341Wfuc/Vj7nP2Yk8GoffZea645vznXnP/5Pf5fdPDVTwkHcBy985L7suFoiA2925LTPFx44YXJydNwcGkBcBLHP85cYrkzcbfPLdf/TgLdAB2c+//u7/4umQ+cAwRi4M+mvx2RkW9961tbDtn4yFHMP8icy0OzoQyg4OeIn4t+e/pb8hv0Hddee23iM8LBl3vyOet3+FZefPHF6VrmDuHf+ATyO5nrb7nllpajO2YQojOZ8z6XCDzb628m+uU6Cnnx6DP9Z17qgK4fz8knn9xqJzIhX+JJJ52UsszXRW8amBHD0fVt1BF6OlqOODYxUEffRX0d8R868cQTUzJl+t4E3cd071M/QIeIZtaV6I+Dozdkgb2sN+3aWTQ6ZUUsEhgRCfQKdFj42Khw+GaRZhEWAMVFN/INxcg2xINDN1FJbFLy3EQagY033jg5aMJDFZOjRid1oqfkL2oHdKQRYHOJiXZHZIiGspm9Ah3mACBg4cKFicYDMAFAwHmUEsOrccbFkZTCPOAaQ7MN32f+sLEZ0g14fsMb3lD98z//c/W2t72tQitIsl4AC9xKgAzmJPVRP9fzTOrw2hzocA2pBJiPcjRRj+HjgAKuAQCsXr06tXfrrbeuvv71r1cEK5x66qmJQ43f8Rex/yeccEIKjrjmmmtasojtpB6ewXtCW5nHXMt9lpjQmjZRCLQhGpRChK8gCwBIMuT4fgJuAAG+F7zTlBiNKt0GBwiAKlGtgy79AB2iLVkTkNfaa689sKYOPdDJw0e7CeU0LJWIn0gOlp9yZVAlFDley2mXCbnXXnslfgU/c5rhxBLD3Ac2QqXiIoHfSqBfoCMRmqdG3q12J9B2QIeTMu8CiysLLQux/FKSOvIe5dnopXnA/m70G93yZKpGx4hG3lF4NFBp17Ell0nRuQR6BTquk3ATSaYKxwnZpQETUm6gfWFzZ2Mmgkmtnesp66tAGZBCEbgAdIiYpajRYT4BhJkL3QIdABKF+cv7gkaICCqAA4SxPpe5CvM17QUcXHbZZQkcAc4ASAAK5iQAT1JStDrTAR01Nu3YsvmdiCJ5w2gnhwLeBwpcMrQRcBJpOZBf1LDybskHxX2AN/rFdfQbjRJh3vQdLrNOTNOdz6aXXtkP0KkzebMuIfuJ0uhEoBPDiJl8ThhI5SJ9O4icU0Qd0AG8SBKHIOt4eOTpYEhlcgXsEIbOCwDy5oUtQKef16Pc260EegU6LNYUTQ4urizwLIaoudlQ2HQIy3dhjAs3dey+++7JJCDQkTVc6gAW6ZloHvL3VJoAFunddtutZbpyw2QRLUCn25my5vXdAh1MNFtuuWUyT2G+4VDHhgRhnrQcahx4kqYrxorCtRBBRvI9eYoAC5H2QzI+NDoAI4Dte97znpaZqc50JfDSzBVNVwAdtD5u9mqG6viWbO/KlSuTJglt1UUXXVShqfzmN7+ZNDjMV/rPtWhSItCJ7fzMZz6T9gbkxTWAdFIZ1Gl0ACm+Y4BC2yH3F/8CJKlfAlVJbzlcYOIFkPFOwvGGqY7yoQ99KLH4+05jugLk9Wp27nTW9QN06nx04NWhzf2y68f2j4RGh9Mjk5kCwADxq5p7+umnE+tptPUKdCJRoJ9zoMOJkonFYPkMgU7kapFDR/U9qL8AnU5fhXJdExLoBeg08dxSx2hLoBugM9o9La2fCwn0A3TQQKEhBFhbJjLqKlK8R2dF81dF1SSqU9WMaHQi0FG7w/XxNKITWUwxAYCBIErGZNoAeMJZTXUqg7Jo0aKhTxswFxO/PHMwEihAZzByHfdaC9AZ9xGe2/71A3Tw6wLsYHqLkVdN92joNTpNd7jUVyQwqhIoQGdUR25u212AztzKf9yf3g/QKc7I4z47Sv+KBLqUwDAAHSNfYvhs3Xdddq3vy3VeJhMyfhJ1joxoZrvNSzRd36KjLB3oVg6d3j+d03gngitApxMplWt6lUA/QKc4I/cq9XJfkcCYSmAQQKcdz043Iux2g++m7ssUioYAACAASURBVG6uzYGMXEGDyENkVNqdd97ZaiKOn/j8ERxBKD++f8iGaDdC8mPOvenuxykWp27qAbRxP2O/ePHi5BzbrZNmt0AHMz8BG7QdJ1tDutnQcLjlb4M9vA5gaWTQdHw0jAV9x+GZQkAJz5H7BgfmyMETAav3ETGFw7ARSp3MEe9ljAzpxl/TduCagE8mY4bDNH256667ksOvDtG4TuAf2mQ0UCdtH/Zr+gE6xRl52Ee3tK9IYJYlMCigE3l23GRRKRsi7ibBxksIriHBZhxn84vfEaobI3Re8YpXpCga/OqOOOKIlCQXX7pIcGaUSfSxiyDM6BJDlmF0ZhOyjblGx8iWGMFCHWh8tt122xTREttglnuJ1uibWav33HPPVtLZGAXE8NMvNm94WOAocrMkaEHtkUDHCJo4bdrdz2YrcZ9yqLu/kynYLdABeMiBQxvaAZ14HcAHcADAm46PRj4eARtzi3vkvgHoXH755a3n0z8zyHOt3DB8fvzxxxP4U5sG6ELmEAkSoEIot4Ep3vvII4+0gk+YIwAXCiCGYBQ2Xt4BAlK4lignAmCMvi1A56Uzrh+gU5yRO3mDyzVFAhMkgUEDHdll2cxzoOOmK9kaHCQUNl+Ajrwkfnf//fcnLQa/U8wsz2e+F2Swwai18Hs3J0073HPbbbelugQgZpBWW1NnulKjw0IM4BF8EBbPb7ENakwOO+ywtEmyudNniqR2ALTIRcQz6Sftl4wRQkU2ygh01HZwLyH0hAArl3b3C3R8Ju1D6yHhYzfTvhugk4dhA2zrgE4eJi7XC32cjo8GcMuYw2t2/PHHV6effnrizKGw6Z122mmJOTty8NhXATfcMIS+QzRIGDmFOQMgQr58D2iBhC4H64zLcccdlxxf64AO9zH+tK8Anc5mWT9ApzgjdybjclWRwMRIYFBAJ/LsAAjYIChxk4hApxuNDloRwQ0AKmpu3PTkHonkbJG9Ode8UGcnQAcgwikfLdIuu+zSAh+5RoeNdzqgEzU6mp/cdAFesV85YR4AACAo/4ycJtPdL+M0dUftWDsiuplegG6AjgzCcuAIzNS0yYwNKM25cuSzmYmPRuDLv0uWLElAR+4bSAgfe+yxFgdPJA+M5ic0b2h0zj777NR9xpr5SnuJtv3a1762BkN3NJfJIyUYcq5Lwod2TsoR5qRylxyzmK7WnHH9AJ26uQt1DObZmBZipjk+0+8l6momCZXfiwSGRAKDADqD6FrUCqCBoEBO2O1GnTvrDqKtk1BnN0BnEuRR+tisBJoAOqtWrUrm7s9//vOJVwcfNUgXmyoF6DQlyVJPkcCAJTAqQGfAYijVdymBAnS6FFi5vCsJ9AN08OdC+4YTP+ZCnMUxg8Njx/9NlY6BznnnndfUM0s9RQJFAj1KAJU6+YZi+cpXvpLMMzfeeGO177779lhzuW1cJVCAzriO7HD0qx+goyYH8yVmbcyC3UYVdiKFjoAONuNSigSKBIZDAji+FqAzHGMxCq3oBujgy6I/luHi+M0QfURSY/xbzJlGaLZO68gB3y7NkzFE3KgzriGVDn4+1IO/U0zdY1JPIrKInsIPqC7XFd+dddZZKbrK6C3zspl3i7ZgNt1mm21a+Z94fh7OTig8zuExdyLX6RDv+MaQ+258dJAhPmAmq43zBdMshbxX1I8TND5dMdN69C0yBN6Q93Zh8pHjajbmZz9Ax/a98MIL1bJly5L5apNNNkmRjPzbVOkI6DT1sFJPkUCRQPMSKBqd5mU6TjX2CnTYZPGtWrhwYYqaA7DgaPzd7343iQcHYqKvzF5OBA0FrSPXGKLOxhuzl7MxsrnjmG1EG0k9IY8juSYOyCbj7DR7uVFvcOMYGZcn+wSo1YWzEz5uGL0gL+dkiqH0XA+QwpH6nHPOSRnCcTjfb7/9Ur932mmn6rOf/WxylpZOITqV6+SPuQbtLEDyy1/+cpId0YzICtkdfPDB1dVXX51+B1zJvSRoMj1SHj1WB6oGOZ+bADqxfSRDnT9//uw7Iw9SSKXuIoEigf4kUIBOf/Ib97t7BTry95gt/NOf/nTamHEWxczABkwR6JBrMI86M0otAh3u4cQu0MHxlKJGJ0ZadQJ0MHWofaJdgCU0PRHomBORaC00JxSAA1qR888/P2l/KGip8ozfdZnPP/CBDyTtEG1HswTAiUAH0EeYPf4mkEqSxTznQwLoUAAqAEYBFCAQUw7yAEQQEk9mcoAa9UFkeOutt7aID0cd6Nxzzz3VJz/5yZSomznEGDWpzUHGRaMz7qtc6d/YS6AAnbEf4r462C3QYbMnmzRcNYT+Y4ZC2xJJIGNiZM1FbMoUrs1Dz7mGDTvn36EetChodODOgd8GMkdMUXlIvuYpgde1116bAA0FcMD9PId2oIFqZ7qCZyeGs9eZriL1AQmfqdOQewgw4TeS7Vq6A01K9CkCHbRNABV4kGijxI8AHTRakB4SaACZJUU58Vw0RdIuAHwAm8pF01UeJj8IJvDpJmA/Gh3kdOWVVyZuIwD0vffem7R59Hmdddbpa97Hm7sCOjfddFNjDy4VFQkUCfQmgdzhWKCj+ru3Wstd4yoBfCwxBeCsTsGkQuguGpVTTjllXLtd+jVLEugH6KBVwyyHydGC3xd/z3p4uQ3A3siiWkqRQJHA3EhguqiruWlReeooSABwXIDOKIzU6LWxX6CDJgcNoqUu0We/UulKowPQoVN51Ee/jSj3FwkUCcwsAfwc0Krm4eUwwZZSJDCTBN785jcXjc5MQiq/dy2BfoAOucUgCdxhhx1az12+fPncEAZGjQ6duuOOO7oWRrmhSKBIoD8JtCMM7K/WcvekSaCYriZtxAfb336ADk7k+GWtu+66rUbWfddvD3rS6ESg8/ivnuq3DeX+IoEigTYSmP/yjVu/FKBTpkkTEpgO6Awzj07k9cmTnhKpFZPR+jtOx5HvJyZ4JdqKQvQYiUQpOA3/8pe/bEVu4YhNQlkcY4l6suR5t6gXx2IiwOoI73SkjtxBRncRbZRnqsepOmZgN8dYdHymLTpE8/n6669PoOHAAw9sYpp0XEc/QAdtNE7lG2ywQet566+/fnJI32yzzTpuw0wX9g10Hv3Fr6t//cmL2WdLKRIoEmhOAltv/7Jqm1e/bEagw8YVF+HmWlBqGicJEN1D6RToDBuPTmzP3nvvncCB2d3l3sn/pr+R78fs9Dlvz5e+9KUKp20jrLhPPiC5fsxoLx8PwOuBBx5IId9kOieVAcXEtfLlQABIMRqKfngvEVYAHaKrDjrooBSqD1cRBI1yA3Ev12N6BBjgvMvf/AtHkd8B7mj/KAEd+g47cgQ18OhgymoyxLwAnXFayUpfxkoC3QAdIhSIrCmlSKBOAoAb2Ge7ATrDxqMT2wOHDWHiMwEduGwIC6cAIuC/gYQPrQ2gxxB1OGzQ5hx//PHV6tWrU2j9zTff3LoO7Uo7jY5h3jwDgEJdaJEgEiTsXSCCVoYiGzQaHRiezzjjjDUyraP9ec1rXpPazTP32WefpC0aR6CDPAA6cAORtX7HHXestt1220bzXPGMAnSGbF384Y+/X/3Hk45JrfqbM/9ztefb96r+8m9Oq267/dvpu89ddEU1f7PNq49+7JTqD/f5d9V7j/u/qid+/Xi6Zuutt63e+64Tq7/55Jnp82kf+Gi6579cfPYUr8PPq7845a+rT3/u/OrP/vSD1d3/8uPqrz7x59Vrd3x99X+f8cnqqq8uqa659srqTw47ujrq8GOqxf/vZ6vTp67/15/d32rPHrv/QfXxv/ov1Xf+8dbqC1deWp39sRfzn331+qurgw88tHXPZpuWDbeJadUt0PnYxz5WAgWaEPyY1cFmSa7CToHOMPLoMCQyHue8PtEcRGiyf8vPA4sxRQ0LgAnCPdNI7LbbbikNBGSHgB02XEHGXnvtlUBPzpysVoZ6V6xYUZGcEj4byQgxKcmXkxMOAnTQyFAAa4RSA5DQCJEiA54czFDw7kgcGPlzoAUwLHvUNTrI4eyzz6622mqrxB+EmRDeJ8ajyVKATpPS7LMuAMs55/0/CYhsv92LXuiXXv7fqgVbb5eABCDo+m989bdA5L9Xv37y19WHP/SX1eNPPFbd/O1vpeuPfue7qvM+/cmp356oTnj3BxIoAog89cxT1bv+/XsS0PnT//BnCdgc8keHV2/a5ferB5Ytrf774gsTsAGk+PeJ//HkFjCiPbaF59x62z9Ur3n1wurA/Q4uQKfPcW93ewE6AxLshFXbDdCZMNGU7jYggX58dGBFBuzsuuuuqSWAcWgQdt9992K6amBshrIKAAagBKCzwQYbTp0Unk0A5PBDjkzARwBy7FHvrv7h5m9U2y54kWTp5w/+rHrTG3+/+uGPvp+AzqVf+HT1v7997+qe+36Sfl+44+uq//WPt7SADvVT0Aq9bIuXt7Q0aHje/56TE3jhuT7H9tzwP6+rHnx4WQJev3n2mTWeWzQ6zU+pfoHOfXc91HyjSo1DL4F11l27evXrXtlqZwE6Qz9kI93AfoBOHWfO0PDoxKir4ozc3BztRqMD6DjogHdUHzv7I9Uui95cHTllcvr6N7/WAjr/51F/Wp17wd+kxn34Q39V/Y+rFq8BdKLGaPff/9+SZofnX3zpf60OO/hPqiVX/W01nUaHerfZekF1yd9enMxfBeg0Nw+sqQmgU6Iimx+XYa/xZa/ctACdYR+kMWpfP0Dn9ttvTwlNozMyPlLve9/7aqPXehVbMV31KrkB3QeAQbNCwUdn59fvkjQvP73vXxKgiH4x7z72hARM3vLGt6br0Aap0fnAe/9TddVXlqR6jvrjY9N1uekKnxz8bv7sPR+qzvrPf52eETU6mLLwx7E9+O/g9/MPt7yYjO4P9z4w+f+kZwS/nuKj08zkKECnGTlOWi39AB3DppHZF7/4xZSb6qSTTqrw/8LJ1szjMVwax1lyE5177rnJLwU/GZNkkv1cXxV8Y+6///6UjDIWTBf63xiarQMvPigUM3UbUcQ9X/jCF1qZvckbhZ9LHtod/WPw0aEPRGjp40Ld+CRR8I3B14ZnWB8OzPrb4NjMvUQK0S+itEioeeaZZ1annXZaks1sRzwNw9zuB+g89NBDKbQ8jhv5rwisIKqsqVKATlOSLPUUCTQsgWEEOjq+4xwvSEb7ByimCKg/OeVr9qY37pac5fHtesPrdqmuvPpv13Cqv/37/18ygwqYAd6U6IQf60Dz6D1oECkeDJJW8Y8Oq86f8k+zUA+m1s9c9iJfSg7i8/a2c+CnL/YXh/6Z+qbTvo78BBCgMdX0i0xyv7gmp06/QEcnXjlnYOQmNBrQI9DBIZZwa4AIoIeQaK4BWFxzzTUJ+ABeABEAJqKdyPJNIREn1+DwywYH6Pinf/qnatGiRak+TG0w5prEknuMbDLJpaAFR+EIqmgLhfaxUV5yySWt5/A9fRHorLXWWilRKTw6XBvBlECH53A9v3svQIeILKKhAFz4lLzjHe8oQGeIc6cVoNPkClPqKhJoUALDCnSiw3zcsCNwwOl9yrVwyt/sQ9X/vPGGSvNovB6NI0CHAiCJAECzaV5HBDr4sKFR1KmeejS/otFEs6gDvRrPaGLN2zudA78BApqX6/oGkKEIwpZc9flqww03qpY/9mjq26gAHcCJZHaAFTQaMSKJkGk1OkYyCTAEMQAdAAtaEjQ6ABKJ+9Tw+KoYNm60lBFJRBx95CMfSZepbSFCydBtNCxw2HD6B3xsuummiTSQArgCNAFOiKp673vfm8BS1OgAdABuRPsQbcXz6zQ68ODQRkEPz+J/tDkUoq3g3CkaneFNEtsI0Hn80cKO3OD+VqoqEkgS2GjeBh0TBsKjk4eX44zctI9O1OjkVAQROHzhi5et4RAP0Hn9wp3XcK4XhAByop8YQApH+GtvuOYldeQaHYBTdKq3DRHooNGJZl8jDKdrb3TgV6NDf6FvyJ39bXsEOsgJIIe/G9fTHszAOaAz0rHJKd+ERgeQgoYD082f//mfJw3Mk08+WZ144okJTLziFa9IYAfwgJZFQAPpXa7R+dSnPpVChnfZZZcEKqgTTY4mI64/4YQTkrkIwABLMSCHOs2reOGFFyYggaYnmpK4/t3vfncCPFwjwzHAhGcAUmJ4OXUAwgBuXPP1r389/f2mN72p9TzqREOzxx57pLbyvMhUDIcPz4P7hWsBPAXo7JC0aKecckrfUxkQydjNmzev77qsoG+g01hLSkVFAkUC00qgXQoImW5nC+hEjU7UoEBzAIhAGwPQARRc+aUvJN8vqA4eevjBNTQeka6gTqNTV0cOdBQYdQE4Xv2q1yTzWa7R4Tqeob8av+ft7cSB3/7mfdM0xXOkgpAPi+8wX9H/YQc65RUsEuhWAv346PgsSAMxI5Lgk2zmaPI4vDVVCtBpSpJd1mPeFgipUAV3UnQUxNYtnTinKiiztUlTTy91T/d8Hfo4vflcTko4A8bndtIHr4l5a6iT+uiLJ7Fu6pqUa4cR6CB7QIZ+MPrXCDb0Uzn/nEvW8NHRfwbTVR0pZgQs0delznSlUz1klpQ6oMMz/B5NS7v21jnw5z46ADCAUp0PDs/X50iTGvxXtlvH/k9MtfXm//UPLe6qJudwPxqdJttR6poMCfQDdDAVQpSINu/QQw9NJlO0ZZgV+b+pUoBOQ5KMKlJUu+Q7ee1rX9vKWYKqF0pwCmiVycEJHCc8IhGkBSdigfulBuc6Nn/YQAUW2LhxBAQY4EiHkyC/U8+ee+6ZWFBj3UY5aFenDTE5HGpcIgh47jvf+c6kqkZ1zbP5nvouuuiipMYlwoLnUGgzzJ48q127VQ3bb+zZUK//xV/8RWL+pN3Lly9vJdEzwsNoi4aGZyyqGQagMxaCHPNOFKAz5gM8ZN3rB+ioycFUyZ6J03ddUtR+u1yATr8SDPfHzL+AE+y2MTmb4ZlSimsHJzyRTczsu5HCHIBkcrn99tuv+sxnPpOeiK0cunGS02GDxob83e9+N+VEAXzEuj/xiU+kyWOkBMCIZ2I3J1cMz6U+8r6kE+lUBIVU5jjyQYmO1on+YTfHCfDkk09uRUzoZFjXbrU1vAwmreM7QgjVZMUIDuRG6VTL1eDwDX1VBegM/RANRQP7AToxvJyoJ9YEM4PTOb/D6Zj1zNQIMUM4awd+LRRSF7C2cJgiJJvDFmsI6xWlnVaYg6MRXkY79RpujPb4G9/4RnX44Ye3HZ88uzgHMK6P7fAwy3qpD8+yZcvS5sz1rNMw+5KTyjbjv8Naxkaug/RQTJIGG9EP0LEZyA1ZYr4imSd7xFAl9WxQXiNfVTdAJ/IwoCkxqy7AxoKTHAUAIQABOBEJweKTZ9zFKRCgw0Ijx4POhLyMEejwPcnT0DoxqWw7z7/uuutSyCaOfwCd733ve8npkGt4gVng+B2tS7yvrt3c52IRgQ7fRU2T4akCRE1kIz8pGuxAt0DnJz9YVj3//OoGW1CqGgUJrLf+utXCNy5oNbUbZuT4Pm+99dbp3TUzOGuD30Wgw4NihnA0wgALHI8j904EDdzDevTUU08lzTCabYCC7z3rDL8Rgk5dbHr7779/AkhsrAAknY/RaqNlZj0ETBD6zfpmODsHQdZQ3h+06lyPNpnnaXqPYedmBaeNtuPggw9O+bEES4afdwJ05iKj+GzO0yaATmwvMsU/hwN1U6VodJqS5FQ9Eeh4MjLJXNzwY3gmj+flRcvC6ei4446rTj/99HRKwIyj9iVqfIwYMCKAOjBnAXRYcMiS64nK8E+uiaYrFwwjDswGzP2YoiD/Wrx4cfWe97yndQojMoGFhMXLSIYlS5ak00q7dqNN4rQTNTpwapixV20SkROav3r1+2lwKIeyqm6BziCiroZSMKVRa0igCY0OIIVD0HrrrdfS6MTvItDJM4TnQEegwWFGLU2e6DKSCPqbWhDWDw5brF+a3OkwByc0064xarZZnzigodlGo+L3tN/QddZXPgtq6oBObAeaLNou0ImZ1FkTZ9LoAOByosRxmbZNAx2A4Q477FCckcdlgpR+FAl0I4ECdLqR1uRe2wTQ4dBx2WWXJd85TVd+h3kB85OHHM3nHtrY1AEOanQAGhzO1MD8/d//fTJpoaVBY4OGGm0R4efxXg55bHqAFfz4OHTRJp7P5gr3DVmu/U6TWAQ6EgxGjh7ADaY2nF4NfvAQyMErannog+2wrulMVxzY8HOkoGGKIfLjGmjRD9B55JFH0sEe6gIAK9nLn3322WQxWHfddRt7iYtGpzFRloqKBAYrgQJ0XkoIKI8OIewyEpuCJHL+MDIyFPM5Z3gmYmtcUpf0A3QGO4NL7eMogX6ADlo3iB7RCp5zzjkJ+OI7uvbaa5eoq3GcLKVPRQIzSWASgU5OUChhnzw5OdOy5H3IUp4eeW2u/8ZXU662DTbYMAGdyAc0k+xH6fcCdEZptEa/rf0AnTvvvLN64IEHknYPTRzas6effjqZG2Oiz36lVDQ6/Upw6n5sufyPTdtS910Djxq6Kki+h1NyrxERQ9ehIW7QJAId0zzIlUOuKXls0MC00+hwH+SFhx9yZLX9dju8JLdUDqAEQEM8/B03rQCdjkVVLmxAAv0AnZ/+9KfJ6Xz77bdvteS+++5LQTUl6qqBwem0ijyLbqf3TXdd5NzBdoyTHghW/pzo3U892Hb5Dtsx9mqclOHiwc6NDZiCMzJRBJLumTQPlIwtmygD0DKO0NjI43O5XwdnOQwk9NPu3U8UlI7Z2sRjm8hdQ1QIxImE3d9+++2pL7SRNn30ox9NtnSiMpABdlxs39jm77777onKFjyJQAcg89Xrr66Ofue7UiqFd/3797wE6JjSITc9FY3Oi6tQN1FXTaxvpY7JkkA/QAfCQLKX8/8gS9HozCDdCHQijwIhkQwOmzb/rlixokINZwI8wruJGojf6YwW6yS77oIFC9LG3Q7oEMq4dOnSlC2XPCCU559/Pj2TKABACeGWREXxTAqOc9g7ceYDLaMehKyPImiJmX3pW/wtBzpM5jwnDPUAQvbdd99WfhqitwBhOC6avM+66CeRB/THNgHwCB+lvTvvvHMr6R79IQwUkIS2yCR69AFZFKDzu4k7mykgBrkY1dWd+9LUaXRyoBMTeZIHC/+dPNeVSUNN1jnIbOKzLbN+NTqR9RzeLiIxDRM3shMtbh07ekz2KZ+ODr4mCGWNlDKD6E7WCQrRSxxoWGeMxpRY9JZbbknrmZGm0WmYe2OElAlADzzwwJbo0RxwiOM6/p2OlM4+0C7C1s2txUHSAyk8OsiAdZHnsE6xzvEd/SQqbRDEd7M9lzp5Xj9Ah3FBgxMtAkT6QXxbmJE7kX5D10RQYkghLxkbNmHcJB6D0ZHBjuACBys25/XXXz+BkVhP/Ex0ghl4eUnqyK0EBjhuUQAJAJoIdAALfM+EYVHg9xgabvZh7J51QCfXXOXtMIqC7wV1JOIDLO26664J7EGUZT1oanKSLhZGJrZRG5KIsbgR3YA8qYsojzqggzrzqquuSjIAaBaNzouTfJyBTkOv8URV0y/Qifw2EgLWAZ14nWsXSTiJmKFwL9ok1k34d2BJl3/Lg5W0GlwX6Tm4n7+pj/UVZ1XWhu985zutOuFaIeyccHY03fLVAGb4zKEIYPKtb30rrS2w8FKI5gGo0C6SUMoIL1cYaxxrGcWwcz7H9cwEpDnQYf1lPVu0aFGrjnGffP0AndWrV78k3QN7BBnpI6dcvzIsGp0ZJBi1OGbsjScUUiJgcoFHIQc6gA3sj55QDFvMM+rShGi6kmNGDhzJqTjNYOYCXPFCyZcjv428EJF7RwDCMwEo3MOJJ+ev4YTFKcRMwrlGh4VOHooc6ESNjuGUmJ5sf2RbNfMvC4ltIrQQMCgrMie3OqADWSLtgGwRZuYCdArQ6XcBHMf7+wE6Ob8NAKNOo5ObweWIcd3YaaedqoULF7bea1niNVPzN4V6CPUmxxGHFxjTKbz/aMUBNoIeTLesqa4VkWDQdnOIYx0D6JjpnLWN+lk/+D7+CxiiTRTWZw6nEeig3WGdYs0BwETCwJixXI0OGc1Z73nmuPLm5O9MP0CHvQTguc4667Sq5UCPfw6Etk2VAnSakuQY1DMIf6QxEMvQdKFbH52Vzz43NG0vDZldCay/4XqtB3bjoyN7sfw2EO9hJvYw5eEKcw7BF14HuKDoA6gWxUMVmz7aHA9ANk6gw9+Q8ul3aP49gI4kppiETCGhVh0OHTU6po2Br0cNO6BD/0VMaaa3EfhwQPWQCdChIC/aHU1XkWBVHh20WB/84AeTbyRpLtCsoo1A0+3hdBLMV/0AHfYc0ozoo7Ny5coEfE499dRG/XYK0Jnd9ac8rUigZwl0C3R6flC5cawk0A3QGauOl87MigT6AToQUmK+wkpBAeTg9tGkfw71FqAzK1OhPKRIoH8JFKDTvwwnsYYCdCZx1Gevz/0AHRyRYUfefffd1zBfNd36AnSalmipr0hgQBIoQGdAgh3zagvQGfMBnuPu9QN0jIaLJj78Wgni4f+mSgE6XUgS+zUJKQmDxD4bS12oZV515MOZK4I9bNw4UGPPps3y7jRlS9YZkdDwTrl3BtGOLoZ1ZC4tQGdkhmqoGlqAzlANx9g1ph+gg8M4wTeElFu22mqr5Bje1J5EvQXodDjtAClwKuD4RkQAA0P4tmHbhDnikAd/zP77759qxWmN0Eic9nCEM0KL7OCGNX74wx9OzmxMFjkbjOoiZFLnPuqLDnHRWc8QTqMQBBvUKXePUQk4BVIvzyJKjDZDQEibcDSEjC9mKIdHg+voNxEL9gP+C64jhBTOA0IvDzvssEreC5z8iEbDAZF2MXHl0YhtJ5KNttgO5EJIKSCJKAzq5xqcCnNSww6HbmwuK0BnbIZyVjtSgM6sinviHtYP0KnT6AyC7w1m8QAAIABJREFURLAAnQ6mJcCBTZowSFiG2YQBLZHYyqy1cjHkHBJoLSSRQotC+OUdd9xRMagHH3xwCkMX6BiaCDghpDwHGfG5AI8c6MhHAUAQ/OQcFQAPohnQTBnWDaDBKYz//fzCCy/UAh3aSiH8VKCDXAgPNfrBCI5IMkbfiXyQP4M6YjuQA3Zb5cJzBDqGxNNeQk/nSivWwZQZyCUF6AxErGNfaQE6Yz/Ec9rBfoEO6/0BBxywhlan6Q4VoNOBRAE6EmGxQQM+iPFHUxPNM5qF0GRMR5YFyID8Dr4ANvHrrruuOvTQQxOgcNOnWTnQYUJR6sALm7/fS2zItYImgA5cEAIEAQft997vfve71dve9rakscLzHcZPNT852KLdhFDCO8FCikaHugA38kfIMEo7YohnBIMAG4CP7ZAEjPBPwOVBBx2UZBQ5MzoYsrG8pACdsRzWgXeqAJ2Bi3iiH9AP0CnOyEM2dSLJnyYpTFfwS6BhwQQl1wRNj0BHciz4GgQfmmXe//73t3I9qdHRRMO1mq78DnZRUzGYboHrbAOmIkAKbZQ4kPxQ2DsFHpqOuAZTm6Yy6d4xYaGxyk1q9g/iLH6jfjRcgCmADv5Lkh2i4SJU8Jxzzkkkf9KyA7aoh7YD9AB2aMpsByBIbgyADkXtmfehxSoand+9IO2YkYfsFSrNmSMJFKAzR4KfkMf2A3SKM/KETJLSzSKBTiXQi0ZHVmo0ZGeddVYLiOLvRUF7p//Ugw8+mD7Djk0CVUjQAKwUyNwg9sL8CpssIJRUHRDHkTCWtCPwYQDcKTGHUQTkksKRxNUDAIzb+okBijkQtAPDthvQfumll6YDBY7vtJmDAkBZs2w8cEQZR/Zf2bvrxgDZ4WsmGy7XtCOCi/mRzImUH07QaqKdhJmXgs8b/nJcD3hHdhwYkGskrdMU3Ok8ya8rQKdXyZX7OpFAP0CnOCN3IuFyTZHABEmgF6CDJpJNFACgz5QbZ57TiBxkJGS98cYbk1RlkWVzJleRfmYR6FCHuYhgyQUYUOpyGGEW5QSHJk8fLK6jkFMI8yWgQn8ytH0AGQqfNRtz3Wc/+9nUPsqRRx5ZXXzxxekzQOzyyy9P11N0Zs/TBZgXiefymz52yBjtLDnhkBlpRsyZBCgCmKgxfec735mukf6ftCYxR5w5l2gHpmragqzwe6PgY4a8BDq77LJLqt+cdfjPNcGwW4DOBC0Sc9DVfoBOcUaegwErjywSGGYJ9AJ06I/h+5gZH3vssWQOrctphBP6vffem5IR4jvFpgwAQOOCPxqRhrlGJ+YiwkQagY45jOo0QyRovOKKKxKFvlmuTfJ6/vnnr5EYEod3QBQF/ziADu3kf3LiEO1HOzF/ojXR102gYy4jx1YAgg8aQAftEiZXCm0FiEBipuk2z5m08847JzMwJc+PVAd0aI+pCOgHWhsKmhs+8xzkjY8cobXUDwgqQGeY38bSNiXQL9ApzsgjOpfqVN7D1hUWe/5nA2u6sNgjAzMAN13/pNbXC9DRMd3cQOYbIqcQIMFcRVCu77ffftVFF11UnX766WnTFegAIPCbgq69DuiYi4h7c6DDWOmPhUaHXEcAJvry8Y9/PIEUM1BjfiLBK2Ajmq64T/82TVcsrgAETG9SOADIAELPPfdcAiKYz0gWmDuzR5Cnk7z5juqATgQq1EX95H/St40+RlMTf+tHBwUDDvuYq2g74IZ+UgCcapQAV4AbtD7HHXdcyzevieSQRaPzuxXDCFrmMWZS5I3JEFNszOulz2M0P0qDod+kGkWAOtcxh4466qiXcKyN+3rVD9AZRCh5nbxL1NVvpRLJ/FAf6zOQEwN2MmnbAR35bThBStjHQm3COzLzsjDi7OtCqRMvp8+4QNOO3L8gEu+Zlbcb4j77Rvs5/eN7kfffbL7y83Qij3iNGy8bWUzixzVx0+HvJUuWJGfmV77ylSkyTEds5MXmg2yiMzj3sCFvscUWa/hVdNvGYb2+F6AzrH0p7Zo9CRSg0xnQieAHmeUJTqlFoM+6zdpK8bPBHL3sGbM3G5p/Uj9AB9MVGp1IFcJBCMqSJvNdFaDz23HHFr506dJqn332SScwCqc3s+kCKqKKnagfMq5ut912yanQU58RTYAW1NEAFk9lAB1Oc08//XSFfd/TqcR6OdDxFI6fAECHF4+C6h7QQ11kyrWQCZaT+KJFixIXzgMPPJDs/XfddVerHUQwcdLllL1ixYqXtJG6kAX3cT8nUU8w9IMweCel0VIAFEoEZ3feeWdSweeZgV0UqCMCQmTDb/ALQbioGQNgtWDBggQGBUnK85JLLkkaCSLKlA3txRwQHUibf7XnpsYCdOZG7qP+1AJ0OgM6RNFqNo0Rq2h+4lrHmlOAzu9k2g/QIYABQBNBDeBn/vz5af9tqhSgE4AOmzuOkhQ+AwTgz0HdDigBcDDJATY4JEaggxYItXTcwNnsiUqJQIdNWBDhvwAdwYxAQ+dFVOTtgI4OlRHo8BmAYh/4F54e24FvBCp+CmaGujaqhgdsXHjhhdVNN92UQIxtp48AE/591ate1fI5oF6+R27Ui1ZJckN8GSjTAZ1YP1E8EcTwMhmxIjV4ATovjnwJL29qORzPegrQWRPouL5961vfSmzwaIZZozFFGfEXTVdHHHFEhaO4plFoNK6++uqi0fmtWPsBOuwV0JBgYrawB2NWh6uuqVKATgA6aAOw8TPh0YigYSEKBR+FHOjgH4AjJSAomlzU6KAV4kXyJUIjoaMiL9OZZ55Z4bxJvblGR5v+smXLWmCLtkRTjxqP66+/Pr1wgA40OvyL6YtCvWyCixcvbrUjAh3ASN7GGEGCluSJJ56oCDsW6HDS4UWnXxEEcurJgQ5tBmDpy0DbIh9R1JLJ0SOAov1MeFJTUKJJr2h0lq7x/heg09RyOJ71FKAznuM6LL3qB+iwZ0FbgdKAsnLlygR8Tj311NZ3TfSzAJ0mpDhHdURQMkdNKI+dRQn0YroSWJo+w+gkzaaA7kggSZg2gBVzJeAc8M9GCZj2e8C9jr4SXsZTceS4iabI6Nclvw/+V5qBo/M6CyC+DlzHv+3Sfej3xvMB/fiVaQLmtA7Q5iBC5BaHE5x+eQ5OwGhgOVRI7jmLQzmrjypAZ1bFPXEP6wfoEOCA+QrFAgWQw7u69tprFx+diZtJpcNFAlMS6BXosBABXCTSi3w05CajsLCw+RPBRJQT/mjmJIPNeuHChckfzKgVQAKh5Vwb6we4UI8RKQAd859Fn6wI0v2MLxkASm3hW97ylpQPDp80wq4JJ8ekiy+FjvhqMQFDMWw8PwTE6KYIdKgH/zpSjTSZLXmYJmwBOsM0GuPXln6ATp00cMnYYYcdKtIBNVWKRqcpSZZ6igQGLIFegQ5aG8x9gJCcj0bHb7Qq8rvQDUycACIWsRgqHc2iaEIAOhTACECKZxAiLscN3/OMPExajQ7kfLmJVQ2MPDPxXzQwOIZyH+AtBzp8xzNJsQIoU0tUB3TkzwFYTceQPOBhHXj13QCdmPxXbRnaPDV7yIrxiWzNjDvAlsANGa/xvdD/JZqoo2aRjmOS5rqclVuG7jykO4Zxy6JNnYw380wTOMA3j3JV0Eav8jfRpZBDxpyFdQNCgIa8SgSGxCIrdh5JipyY2+YYxI9TlwVD203IzDumnL70pS+1Uubkzxr4ZOnhAf0AHfiqoLNgzcCV47bbbqueffbZxKOFdqepUoBOU5LssB5fPiOJ2r2MHVbX02UxDL3dKZbFwJfSa0xa2i8lPY2ei373JKwhuqlXoKPGJfePomsmikXrIucMmwsbF5uVbMg4rv/4xz+uvvzlLye/NE1XOecL90WOGzegGI0o+3EkFMSkpNM8C77tUvyoswE88J1ojsqJDzVdcQ+bC/PVjVnTlQzIADkcHvENGOdIPWTRK9AxETDaPDZiZM/4EtkZSRgFOpgmZbxGts6dfFNHe4h5UW0gGrWclZtximzXBDbEMG7akackycPD6btaRMA+/pckJwZwGMgRtYmCDX6HpgKARzCIjNiRQBIwAkgzlFwGa/wqI9kjQSv4eBLNy5oH6zjvjJG6aBL1C2UexuTRebDJEC1FazSlH6CDHyYy4v2ESoSDGJrcYroa1tH+bbti5vAYdm0EE4s0Dra8/Dj68vLyNydlNhiTaXLCEAwwkSKPDC8ep202CsLUTXoZfS048fJixs1JzhnqZVGIXEGx3Z6QWKhMPmqWcaKsiIhiUaDgrM0ihIc8JoX4nRnP2RjlveF3NqS832Y8H/LhndPm9QJ05rTB5eFDIYFegU4d5xUUHPBUQQ7pAUigA/CQ8fp973tf0tTAKi2VBQCXOtnE2NQogAU0g+1YuWW7jiHd8NXkQEcQlPtc1XGaqdFhfYQgEg0CwEvNIeuZgSlGq5IrTqATU4KoCZoO6AD+AE8U7pVZO2oSPUTST8YLIk34ZMZdo0NADFHCAGP2RPY16FcApmjamipFo9OUJGuAjidTQ6wBDfpEyGUDomViq0EBzRLKyAukGllmVwAPk4D/+S5+9hm8uPFkBUCR/TbmAeIkwnUUTsZ85kWOpwqdQc0X5ImHtkmm5YlEUEMb8+/MtVSXbDH2G1TfhLao4SEdmuoK0BmaoRiphnQLdDhAbbnllsnswnuNNg9uE7QubM4chDhcAVxYIyLQkfGatS7mRjOkW9MVa4K+YLz3fI6s3GzysLbXhXRLzCexKnXiW8ZBK5quBDSAGNqNabadRkdtYky8KkGp37E+siZ/7WtfS/VFc6dAx/WUwx3mWk2o+J9xP4AHZm02cdZa6jLyNTrTR6LYYZ9s/Wh0mFfsUVCtWCAQxBcP8NNUKUCnKUkGoAMIYeJjZ+RlNKFgTLDoyQZnS/wjeAFQYaIZ4QUHTEQtCy8Ni4t1c0pAtYoaOVLcR3DEywvBXwQ6qkmt37ZFoIOKGlDEiS3a7Fk4YpbpOlDTKdCJdmtVyu0iaxoeopGtrgCdkR26OW14N0BnThtaHj6SEugH6KDF4X/2PDR9gyoF6DQsWQED1XJq0axUl/IgOulxfdQAAZLMkixLp9oeJhZmLs1KAB0dRs0rZNgvzoER6ESWz8hvk5vc1KwAdHDk5Hme5jjBYT9uB3S4NzroactWo8Mp0N9jvz0NNTwkY1Ndr0BHWUdStGjmxGEXZ9BvfvOba+Ts0dkzzt06Z1OdU/UB8lRteDfP5dROTix9GmKbNFvm90eH0ukchvOTO4eATlX+OkVjmjBbOWrzmLsKzYY5kdAKyHju+8N3koUO42QrQGcYR2V82tQP0OH9wxSKBtFSRyLYr7QK0OlXguX+IoFZkkAvQEcTo8A1/h01jKbgQEuY+0AAeAC7/FvnbKqvRm7OxNE3mjci0AH0kkQUrWNMFJo7lMYkjNFxPqZAiWHlfsYnDPMwIPvmm29O2lKcW40i0+ygM2rMVs6imzuUEkqPSRnNqz4cyIP24WNQgM4svQTlMUMngX6ADgl9WQOiNp90EFBZlPDyoRvq0qAigcFLoBego4YR7SJaG6OgDPc2Ag9ToizbAh18MgA+OHgCdDhp1TmbqrHLgY5ZxAEVmFjrNDoCjgi0okOpDvk4tcYolyhtNTqYYwFKhKjqR2GoOpmp8YfDmT6Gp6vRwReEaBh8Q+qAzqpVq1If4PPhd/wrCtAZ/JwvTxh+CfQDdPD/Iow8gprly5dX22yzTYtEsAkJFI1OE1IsdRQJzIIEegE6MeN95BvBdEUOH0ycfH/WWWe18vfkzp6aroiqic6m8qTkpitEwXeYO41a4bsYFh7NmAIkromcPZiLYnRNDFPONTpqrMjNxsILMOJ5ACnuE+j4vW0W6PBsHUDzRLY6lHLqjI75yBAgyTPGRaPTKY8O5jwTXeYs28iEDYxIKMZZSgBknOeXQrbUQyHFjSHjaODy9DGaO3Men2h+5Hl1vn5R65e/qpFKA22dId6AYv0VNflj4ox9ipxPyMHUQDpAU5fRXYTMwzMVGcJnYdkY+CP6ATpEXaElJlt58dEZ+FBN3gM4KbNARNr9dlIwRBNzgIk2J09ic9/jXoDO3Le6tGCuJdCNj04EOtPx6NAnNHR1LNts7Gi/8GUCyOBrhUYQrRmAQV4nAAPRNWjaiLoiAoeUALJuS6ZnwATP1NwaaTg0P/K7+Qmh3UC7BwDmfv2vALo5Bw5A5/LLL0+mVEASpk54bygEkyxatCh9r5kSkyyAJZJR0maBDv3DR0z5EWyCljISWM71nGjy+f0AndgOuLSYM8i6SbJAnlE0Oj2MuMk58T/opEQWWE65vKx1qD6eWHy5eNFuvfXWdIrAP4CoJ7hrYCHlBEoxqSj3U+8111yTFiHujW2MjKDdnCpmAjrRkRmiLcNQ69rGicncSbKt6jBdl1VYsi6uHVeK/k7mENcUoNOppMp1UQK9Ap3peHQI58asSUH7IgO2fGEmPNZEGoEO98ikDdBhPaOo0QE0AFjk3RHo1JGYcp/rK+CG8HHJDHlf5s+fnwAGZlc0B3UcONSrVor6AG/8b/i6YeI5waVAx3U79p3+Aa5oGzxpp5xyStKcyug9TjO0H6Bzzz33JDnDG4SGGKC74447Jm1zk1G4Bej0MOMi0PElk9iK6uTIMfM56loornlxpaznReK0YQJCTj0AIDKD44tgFm9OApB0ccLgM+X5559PLy716duAeYG6KGheZgI6qPhvuumm9OJrLjDHEC9pTkJI3dS77777pqztsd08k7a7SKC2ztuGfABvEIPhvAlvQjwlsbgB0FB3S47oZyK8CtApQKeHV7XcMiWBboFOJzw6+nohYEGCbNZoZggXjtGeXINGx3Uv8syYSoTv8JGCD0dW6xgZKqCQN0cajpjXrC6JLdoX1rt2HDiatVgL6QPrFOsrZhWcYqEKIQLWDNs4y3rQbGe6Qi6kl4BZOaa90PTV5CY+15O8H6BDqhj83h566KFWqgzGgwLVSlOlAJ0eJBmBjsAFe665gnihBSqGyPJbBDo8Vtt0dLI0ymTvvfdO6lHADaAA9S6Fz4CMCHSoW+AAazG/s1jUaXSkFdfHgdB0szhzH4sUL7fZnXkho0YHZ1ReXEpsdzugY9u4HoBjH/gXEi0ZlnVKpV2Rqp3PhNXvscceRaMzdUIFnAJ8Y3n88ceTMx8nR3wCSikSiBLoBugUyRUJdCuBfoAOe8vdd9+dDspQqrBfEuHIwb0QBnY7Eg1fbyQIGhDZLDmN6PiYn1x0wCO/Fc6VaG1IZHbssceuweQZuUUg+gNkAHSkI+deNCJ8L0eJnCUCKzl3UJsCdPibgpYmD8NFgwIdObwhql3ZSAE6noxijiI0OvSBU0pkIKV+gQ7PyTl0bFtMCMnmrHqadgGaOEEh02j+ikylxXTVPdDR0ReTKYWTOBo35ihAGzDNyfOxxx5b4wQOKywmA6K1cApdsmRJGi/JKbn//PPPT3UyJ3BqpmhG1RGV+auGL38N89D3mV7TCL7jtc63nFlW0IeGUOdWAXV8to7RzFO4hDAvUGJ97SK+ZmrzMPxegM4wjML4tqEfoINU8MuhwLXFZ6I1ATlN+ukUjc74zr/Us3abw5h3eyy714uPjhu6iROPOeaYJBuAj+HeXhNNDQCdrbfeuuJfTloUTAzco6lB51GcPgEzFH0vdERFw0i9OHvG8HLnpilKAEZy3QiuzBUnHw7PINqH9gDCjLBxjsdkjdEcwbOMvLrhhhtaGkufTaLSX/7yl8khloNBPDSMSmLF6SZ8ATpjuRwMTaf6BTqz0ZECdGZDyuUZRQINSKBfoIPf1RVXXFEBdjoBOuY+Y6PcaaedUnZzNDeAEoABDoSGAwt00PTge6YPRrtkrZHNGG0J9xMCjikYHzRMsXW+EGigdDCV1A+NDpE00cfMiBvEnmt0bKN+Zjwb/wwS4ALGItChLzqWNjCEc1JFN0Cn0/DymJNOjZjh2IzjBRdcUF166aUJFOO0bIi57NyRVR35kgNQOoJISQDIdd4ZrBAZ5aMPj8Kd6XB3ySWXdB09GrXt+NnkST+Zb4Ji814J7o1Mw1EaUz5gHa21f/OeEXFkPizB9rATUSrvAnTm5LUuDy0SGE8J9At02MQxeRqaq8kyOk2aHDGPntF0ZcgvkYBw78A2HDU6SJ6FL2qHMDlG3hy1OZp42SDQxgh0IPujjhygoJVhU8j5SKJGJ+fTYfM1LJj+6jibPxs/NfmDcqAjWBpV02mvQGe68HIjm5BNHdBhk8fUTgEkA2Rydm6T/wJ02NTxQ9RPI/r8qUE0LD2CMeYI/mkw7AIcAL/OB0O6Yb02Yzjtecc73pF8QQiqMPQcMyymc4gzATXOP8Y8muW5PzonE3mlnyaA2TnGv2hDMfUCipAH7x0FoON7yN8CHdpJ+LsuCpMEdH7+q6erl226YbXR+utU//b4s9UWm6xfrbtOc7mvikZnPPfE0qsxlEAvQGfUxBAJDmN26FHrxzC1t1egM114OZnGBX51QIcwYSJq8LUwUXFk5wb4RKDD34Bj2mo+NWSIdqMO6Oj3JfM3YMlSB3SMmgKYqHHBVAqIkWQSxmu0fGgNjQiNQAZwQkGjE+sT6Aio0UY+/fTTCfSgcZLDB/CE5gYfRxxw/ZvDBd8DdNAsIid8NCcJ6Nzz4K+rV26xUbXxRutVd9z7aPW6bTer5m24bmOvUQE6jYly+CriJdYplBeXkwqniqh2ttU6WLPI1P3eRO/cxHjx48I0m21ooh9zVcckAJ25ku04P7dboNNJeDnriHnMNOtgjgHgoJnDuR1NBesP7zuaGsyZbvz+rfM6ZkN8pQzqcDwEOqTn0CQa2ZWtT1OQ6xymTBIcQ/FheLkaHDQ6gBru9TdAB98RzYoTe6TPiOAb0xtARw1RTHSMVvLMM89M/TWdCtonOXw0dxERC9Dxb0zAAh2+MxAADeYwM247Rk2YrlY9v7q67V8eqX71xLPV3m98ZfWyTTZo9JUsQKcPcQoOVHM6QSXCk9APtf8555xTwSUTo7RygimzkZt5PNarQyanG0m25O7hZCQDqA6aMohiVnj22WfTQsMLyMuILZwEhbSTlxqirfPOOy+FJxMZxe+ReTTvpye5Ont+bDP18EwZUCEE4yTISYr6tckzBMiFRTG2oZ1/Rx9DNtK3FqAz0sM3Z43vBujMWSPLg0dWAk0Anetv/3m16e+tV71+SpNz59LHqre97uXVJlPanaZKATp9SNKN3pBbBjzSlavS5RFy5ugwGU832IfNCq2TqDl1qI96DQ8mBA9fCwr2ZOjF8XHgGokCsT9HtlABlHZ11b0CHWzC2Mf5XfZRuGsAQ2he8n6qjcnp4mOb8YHgdHPqqaem0HEdDgFk2v433HDDpGUiVJ3TV10b6O+gNEx9DP2c3NoL0IlUCJHhlQ5EJlq5kRgH5i3OpERMrV69um3oOPNOgkvqw9eHOSTT7Ux1CXSjQ6mgOLbBtCPRIdQBYG7ffvvtKaydd4rDA3OXZ8vKy3znWTooe53+GDjL5hpG7qEw9zw0cPqPKVA0geS+O5HALk6UujojmM9zNkUHXgk8qS8663YSAl+Azpy8rhPz0CaAzg/uW169acctksy+99NfJTPWti+f15gMC9DpQ5Qx9QGLatSCUG0EOoAAgQQaDdSfOJ6x+Po3CxvaGYCTRHrWy3csrDjYffSjH02OmjruuQHwzDzhHb+hzgUEAYr4XAd0sAvzOxof2qNdnQ2grp+0L3dQjW1WkwPvD//LySItOvKgENKLJodNHHVzbIPOhX0M0Vjd2gvQyfliZsotxGaLlg+/AUAmG3u70HFU6/g34E/AtThz7r777i3AOl1dmiTyfEYCnc9//vNrtCF3aOY6Uo0YLo+Kn3kEaMGpmLxF1113XSLOxKxB4V3DB8LreJcAOwsXLkwh59FhmncNYkbqw6RCwbQRnVp13OadU6vK+2ISUKJo1MRy+KirEy4tiwAJX412PiBGmkWG9ZlC4AvQGatlYOg60wTQeXj5b6rP/f1UrrMpp+RD3rZd9Y63b1et1WBPC9DpUZiclM1yK0kfJ0mzQbNoGsXBI8z0y3eADhZdzFmYjQg5ZFMH6ECWpKkp1ot2hb85NR9//PGJbJDC6Rl7+Cc+8YnEFaKWBzLAmAlagkEJADlFY/ry1BvBEk6gTF7uB0yx6HK97eFZbDyeQDn1A1ggWovXsEF64if6xfBQyQblZZFIMJqybAN9LBqdFydpr0CHe2fKLcT4Ar5PPPHE5AxJYXwZ63ah42gCSd6IIymcO1C5b7HFFmlOzlQX86TOoTQmeoxtYL45R5kbPDeGy0egEzUhZsfWzAtwE+jk7whgxAIooQD8aSvvFiApd2oFOBLxwzVGsQHWKYsXL04h7x4+6uqMueh8n9CG8j11R2fYyLaep5KZLgS+AJ0eF/lyW0cSaALoxAeteO75FHG1ztrNQZ0CdDoaynJRkcDcS6AXoJM7UmrGBJiaWwiQEE1XmBAxj+IvhU+VQAcJxNBxnU716UKrQz6gaLpqV1f0Y6szXeX3RaADONeEa5huBDBqdNA4ogklfQjgAU0lwPvqq6+ujjzyyDVC43PTL6AEoAFYQe6AGYAOmsno1AoQ4TeZpgV4OJeiUcLMZPRYXZ2mi6EegQ5yxqxoPiXlw+91Gh0PAu0S9XYDdLrh0Yl5/mij+a84yMT2A/QIqfawpzxyU6QmObS+MZACjZURTDpBAzxjoIVvZ27+a5dTqo5rJ/aHOebhk0NpPv/k0uG5atSi9rRbtm6Acl1KoLlfdWZuQT9A56Yf/aK6Yco/J2Ka9dZdp/pPR+xcbb5xcw7JBejMPI7liiKBoZBAL0BnKBpeGjGnEugV6HTCo2POPLS/aNIABYAQgATRRmze+OgBgNFSSZ4XffYQDpo8zY3UAe+M7NrUJ4eO5kW0wf7O/boGaP7jOyOoAKdwPp1zegDkAAAgAElEQVRxxhktfhzAFqHv+++//xrm/pgmh7rQNpPkk3Bxir5c+mdFoEOfZdtGS88BolO2bnMOUp95Eed00nTx8H6ATtTeEHm16vkXqvXXWzuRhTanz6mqAnS6GNByaZHAXEqgAJ25lP7oPrtXoNMJj04EOtH3iU0fTR9+iAAdU4EgxegDKLcOGz1aEDQp0WlcJmU0Omry9txzz+Q2UMe+HYMw0AxRJ5oWzImALflx4KhZuXJlIg8UlPBbBDr2n+eaezBy6aCVFOjwGc2aYelc1w1bt6HkkwZ0fKu+d8+j1dXfXlptNX+jaqvNN6qO2uvVhTCw3ZITM3KjEo4299Fdpl7a8vgy+qsZxqPNfxj7TNv5/7Wvfe2MzWOxZBxdJEeVmXbGjnZ4QQE6HQqqXLaGBLoFOt3w6KChwdcJZ+4cGJkeRHZhwAoFbUpMFYLZC5MUGhDMjfg64vcnu7YmUoAEGh2i3+Lv3EfGa/oZI94EPZFHJ6b9WL58eXJW10+Rtrm2AlzsF9obTZaCK6PgiHpbb731kuamjm2b7zth69bHS/nU8YwN67TuR6Njn/7pnl9Vuy18edLiLHvk6Wr9dddOgKepMvIaHSYzDrqEw/rScTogFw8qx3YTxuzc7dhXVU2CtGP9MY8Pzpi+vDHLN2DDTZr7OVXE0NL8ZdGmzYTJgQrt9H4XDB0jDzzwwNY8aAd04ve2iZvsU3QSZsFhMyWXECBRGXE9/TNVAH/jh3HHHXe0Qnql6+e3nP9GPxF+a+dHUDehpwM6MWwa+cWwfRcL5EmqAhZHFpyTTjop+Z3E/vPZLN6c+iQRo53Y3lnwhgVgFaDT1LI3WfV0A3QmSzKlt01IoAmg84P7l1cPL3+menbl89UDv3yqet//8brq9zYozMit8QGQQLmNKlIUjtMgalMcFqOaM2ZDZmOEu0aVY64GFeiw2Vk/9VIETzE5HKAAmzC050RSAaAEPNxPiXZeNmpVvapT62yzbPbez3XapiPhHpsz0TJMOEJ8cerTgZHn8pzYpigzgJrRUMgHcKjDY94/6orRMrEP2qK5JgcHEegAJjhV2c4YBUbUVuRWwX6+6667Jo3Ovvvum5xAI2Mpz7KNMQRazR6nMEKE99lnnxSWTwHY8dkxtf8LFixIzofIgs+AtXY8KU0sDr3U0QvQGSceHf0z9NlAhviGyK4bHVaZN4Bxoq1kz2V8AbrtNL0x8hBHYN6pCPDjZyMHjWaMDtXKnNB0na5Na8AawT0xzQH9oO3W2bQmugCdXt62ck+nEmgC6DyzYlX11G9WVY888Ztqwcs3rjabt17x0XEA4iIuy/BNN92UIi1QI1KI3mDDI6qBopaADRsQY9I/fo+e+GxykebbRW6zzTarBTp1+U622267Fm25UQnYiQFKnQCdGDETtS20/bbbbktZntUAobkBPKy//vov0QrRNoAgmzuLqMCGPhGOjsMd8gIscE0d0LF/yNCw4NgHIyP4PefyyR38YjupF/DCBoAKOoK9qNFh4zIyCJu/m0E7oEN7KPSHOeDnmBGb/qthihETfjYh3yhrdMaRR0egAyhGqwqY0BE28u1EswpyYD7x7vnOaGqJWt2oidUBVhkyh1hL5AAiMk0n2JhzKXfixZ9EQlAcYGFQj39Tv0688ktRd1OApwCdTrfscl0vEugX6PzrlAbnh1Manc2nEnk+v/qF6u4HHq+O3e81JerKwYj2WBaLJ554onrwwQdTGCgnPTdyTmryWaDl0ZaKGQqzBcRjke+C+vMMtWpsOI2Z34QTH5mUIx+NzMLwjyxbtqwFGlhAWSRjyKjhmDyP/C1PPvlkWkQpLMiCCxY87jd0V04QrqOfUaOD17/fmQ4itolNAoACsLNPPFftk5EI1pn3L5rCItDRoY82oUEiY7GgLgc6AKXYTrVRtMHNh+dHjQ5aFpLh5adegQ5jHgFcND3h/GhGYJP22X+0O/AZUcyNw2fAFL+NuukqZl6Wo8bw75wZeSbum+hXoZPobPLo5Bod3l/ebbin8JMwDNjrItBRWyO4ZYyjGVpzawQ6OsBqonY9gckcfilKHRdQna8KQP2KK66o3ve+96X3Lv6NFhjtD/NN4NTLhtPunm6ATqfh5Xm4OM+WR4j+IxfDv+U1cp1zDW3H1C2JatRMc/iKPjeY0eEPg6gRXxrWE8aJ9VWNLGNOkYqAtU+tn1FYkRW7rn41zKzPjBs+Pe4nAGTXO9faOAZRlp2OZ57UNtIwGKbPHIGvzUOhQDyOCbJljs1Grqx+gc4LU8K5+4HHptiQX7SYbLDeOtXGDSb0pM6R99HpdAKNynV1/A6j0vbYznHpxzDJvhfT1Tjx6OgzVsfTwjgJ8OVaEejg1ArYxXTFpsiBI99AdBjNgY6aXDZVyk9/+tPkvJq3IZqK1S6x2XM9iS4Zu49//OOJa4Z++DcbreScOZHmXGh04uY8XXg5skDrlIeL8z3yBQAb/u1BDaCch4rPxNQdNWWRudrNPQc6XI+2zNQzOCILgqJzdOwbjtSU2HfqZ+zQBgNq0fwzrtExmntoU12YO79xWIYcljaiYcY0z/9oiv0sOMG1ALAdD4XMRdqvz6SHbxyvIZDFXcADqmHtMZx9ttbgfoAOWcu32HSD6t8e/82U2erZNA6P/npF9Ydv2nrKfLV+Y8tvATqNibJUVCQwWAn0AnQG26JS+yhIoFeNznTh5aS/AKRRAJFooNHAxkTF0e8xAkjumYmpG82rGl7zB+ZAx0AQw87R6ABm0OCw8aPRAGjUAZ3Yt9NPPz1pddXootkEkML4DUhGfvQ3ZmYHGOeHiBiEEd0q0PwAQGTRRvvsZzQu5iA0aEICwnZAZ9WqVQlIwkSOvGNYuy4ZBKqMAtDB+XjdddaqHnz0mWq9KTbkDdZfp3rymeeqV8zfsDgjj8LiUtpYJNC0BArQaVqik1Fft0Cnk/DyaHbXhMPJnoImBPoIw8MxRRlSzkYcTYZ1TN3RPBSdvNXoRS1brtEB6AB4YPQm8OHmm29OQAftE76IprXZZpttqpNPPjmZ2PTFyjU6P/7xj1OeMwCbpqujjz46BUXwHWYyTP32M4a5azJGc4iJKYKb+NmwcvtpODr1xxxqgkbzqBmYgvYyhrXzvAiURsF0xZz5zRTgufnOh6unnl1V7TelzXnZJs2xIlP/xGl0RNracftd6vLw737rq7uf04dh0nWU5k23QbWuSUDr2hQjS2bifIh07u0o2WeSW/QzwuE0qrSp35xader+GD0203OG+fcCdIZ5dIa3bd0AneHtRWnZsEqgH9OVffrCt+6rtttyXrVo+/nV/b94slr0qvnVxhut11iXJwrosFnKpYKtGOdl+HdAy6pcr7zyymTLBxWb3BCnOArkUPH6I444opWg03rZaGO2b516qSuqKI2q8JQieo9cLzGUHFsuobGnnHJKcj42bFaVKqem2IY8D43Mo9xr1mX6ZIRUPM3I+cPvZh2nnZdeemnK/cMpAZkgC05EEG9xglMdre3+zDPPrA477LCUC4j2ofpFDrQFJz8znKPGJRKL73D0psTEop4YuZd7AFn6QRDBwn2MGc6POKXaFsEQL6Lq78benDmoqFegEyOv+lVnI/uZKOqjQzlOn+SWwszBOxUjmXQMhZ2WfFQ67zOnGC/yReE0Hun2o5q+KR+WORjKWX1kATqzKu6Je1gTQIeoq1e9Yl6KtALozJ/yzyECa8vNNmxEnhMFdGKY6LnnnrsGyZxcG5dddtkaQAd7LzlYSBTopg0dODZdOGeOOuqoFAYaCQHdYFEjElqKKhWntjqgg12WBIts4jpLOrJkhDb01KRyRDPxbCO9jCjI2yBwoW4AQKRYl9VTQAFAqYsQsB9G1vBsiBhzh7w6h0GzmLM5I1uc7VRTH3fccRUgSIdB5CoQ1A6v858ZspUdbVbjRPTQxRdfnCLniMKgH/RNUGO7uEfQSn0zaaAaebMGUEmvQCfPwQNoxsESOZjdG0ACcNXvAhW/vgU6TiJXI5FoC99zPffxm5EnkWzTCD/EYTsOPvjgpKE0zNvrOwE6quUHIN6xrbIAnbEd2qHoWBNA5+pv/2u19BdPJUZky4KX/1515B+8upE+ThzQUSvAJrj55psnbQPOZ+RkMawx1+iQs4RwY+3LLupoFdw442YfgQ7XRNstoxbDX7VXG3HB7+ZTwVZtKCtAxvBgQBPAhSKXCJtWzuUBANCbPzrycR33s8Gw4VH3TEAHwITdGx4hAZ/Od9MBHcLsBWmYrdZZZyoz7ZRzH+2ZN29e+p+N17Ba20nfzHYc+W5yoIMDIX0w+mPbbbd9iUZH3pMIlhp5e2a5kl6Ajg6TkfpeCgHJGpnf+CsQNst4oe1E9kaI6DhJdwE6+lsAYigSXsq/VAd0YjsIa48s4NExlPdsJo0Ocz1n357loRipx3UDdNQE00HXvKgFVyMXM497cOLwiIaYQ5jh9/B0qTVmnNXkRgE6/lyHjwo+L71yV9WRfOZ8ZNKC2Ed9d2KWdfYE1iJD4/mNtrsXcG/OocQ6E4H9SE2SPhrbBNBZNZXy49fPrEpa3PseerLa5dXzU5j5OjGteR9tnCigEz3hkRmmKM0qaEl4OWU6rQv15IUxTDXyOmhG8kQbTVeR+8CN1kXive99bwpbZNFWI6SXvz5EMQ2DvBO8YGpF1JjkbciBS+QRweRGeCJF4JcvcGqIDBXFHGU6CxYvuSSiKUxSRKIvKDJRox1AnoASNVvRryYuGgIdFh+KXClRExPHIRIV5m3BRGdOLV7GCAr7eGfm7NZegE5OkMlGwpjCj8RirhlTJmAXdEyTfAYQC3TkPnIe8j7xHphCgzms/5Q8Vn6Xt4NoGMPB25muaCNAPeYVQntEsd45G4wRenC3QIf1hYONJl+JFtnIBTrx4MRa4PuZZzM3ezk+dGhfKWYn13wvOAFAcxAi15UcOKyNHPZ23HHH6r777ksmbsaedVjQIVBRA2leqqhljCZXzbe0JToK02/eBzZbCFYlUeWgSkE778EwDx3noCxXl+S0IzRF+mpqE0Dny995oLr7Z49PaXTWqTbaYJ3qvQe9ttpwCug0VSYK6DQltFLP3EsgLrQztaaba2eqay5/7wXozGV7y7OHQwLdAh3ASa7RiJFOHj4Aw7JKC0wAMXAVAWJjaplIZpczp3swFKhsuummLRb0mKonMtmTTgftokSrsqoT0QQ7PPwzAnEObdMBHQF8O40OhzLaKCkp5l5JD20zv3FoxK2hAJ3u5/0//uSRaruXz6sefXJF4tF502s2L8zI3Yux3FEkMPoSKEBn9MdwLnrQLdDRJBM1p4AXGNQx+6A51ecPjQvaOZnlDfcG6GD2ATR96lOfSloatMhoSdDGwJqOjxYgJJqbYqZwZHXhhRcmLZI5CTHBYvqUYR6gAcCIGkiBEmBHzV8EOlFLLlChfj7rBM+z0Vaq4TcQhefDu4MmPoaO85nAiHEIeuh2jjah0Xni6ZXVY0+trFY893z1b1PEgXu8fsspfp3f+et026b8+qLR6VeC5f4igVmSQAE6syToMXtMN0BnWLseGYOHtY2T2q5+gM59Dz9Z/eD+R6eYkLeZ0uCsn8DOY0+tqF7zyk0aFWcBOo2Ks7fKtGtLRd5bLYO/a1TaOXhJzM0TegE6kWRNP7BIYcCJm5Ln+TIvUJ6lG/+cGLWHA6oO5tSjL1jMKB7TJcSs3TgVS7UP9YC5qiI1QnRqJSIy5qUzCkynaqjxMUNIB4FZI+ZVynNWUV+7vEqOcOyPaSLi6M/E0aQjrP4iMcRekyraBjQFZls3T5HUDuY1wjzSS+61cQA6c/PGlad2IoF+gM7Dy39TzZvKa7Xp7/2OM2cp4eVTYeYAn6ZKATptJJk7FLPIxaRv7ZwhuYZQZ5wmO+X5mA5AuFDSTNS4sHLm6ltD49kUIu16dOiTdJCoGpz44JshqosSN5CYyZnf3Ch9BmrtCMj8fcmSJSnsnUidug1BMedqY/P8mCRSWndt7/xtSLFJTlEbs3izaU73rKZekmGpp1egI2MtGydF51LMCDqe3nbbbQmw4IRqfqY8ozY0C9ddd10CB0RGUWJEW54QUq4jQBPP5F+zdnNfO6BDvblTK89ko9ccQkQQ90PTT1l77bXTe8G8qMtADqjAlLF6KrqDInVDjIiMkZhEXmK60HEVJ27mt86wvEMk49x7773Te857SXsEU5GfCud9yTdjqD+su9A1IHPkkdP3C3TMa1SAzrC8iaUdUQL9AB00OltNpXuI5IA/+fkTKeLq1Vtt3JigC9BpI0rtxiwu8NDIL8JCOh2rMvdtv/32yWtfu7Lgg0dx2vQEKvEf9t+YdT1m6O4E6ORU4Yb/AhAo0oKzWNOfpUuXtgjc/F3HwU6ATswOrw0dQCKRHAALQBOBGRsTG0J+AhZQAnTYiAwt1aZeB3RoM78j49mgOG/sbeuzol6BTswqjX9EPgfNWm4kViT5M6O2mhLGCb8MKe6nAzq+N9TBBr9ixYpW1m6BQZ1GJwc6zE2iWqJvRtQYRY1ODnSoSyJL5texxx6b3j/ABwCf+VOXV8mhinOZBX3LLbdMAAigx728Lzq/mrxSx1jnJgAQsk9k50HFMHreJVINSLIZ6fsBOsjdvEY8u2h0+nyJyu2NS6AfoPPAvz1Vff/eR6uD3rpttdFUnis0PNf948+q/7DfjknT01QpQKcDoJMzwUam2Xh7DF+Xafmmm25KEQjUEb37IRuUd8TTKw5+LI5sDPIxRNt0/CwQMARSQMDCaVE7EsOEr7rqqvQz6vAIhNqx3apFYRHP20n7bVMEOoIZ+Vh4XjugEx0RIwiaDugYTkq9OTBr6sUYxnp6BTpqdJh/OI5KTBm1IDkdQc5tg+YHjQ6aOzSHjC0lAp04/3NqAUAKeYhi1u6o0dEk5XhGjY4gHGCCiUsHV/iczCqOZkcTWgxlj3mV0LYoi5UrV6a68rxKgDhJQ5nfmq44jKAFrQM6Or/GUPgICGWAhnaBRJNqbjh48L5DRtoO6BDqbF4jNDuDBjq5Vg7Zc8jLs73HKCqZyyOgBggCdCMXDfMlNydKWMlvzpF25sRcox5Z0Z0jyj2+vzH8PRK7dvOOx7Q4jBuEp6eddloLuOKMTfg54JSDwhlnnJEctJ03ro+s17wnN954YxpzI8MEzr2myOmmL01f2w/QoS33PPTr6tKv/3QK5DxTLVywaXXCQa+rXrn5Ro02swCdNuLMF/pbbrklLVJoYShMYtTYaCCISMCcw8sgQAEMkWICTU0OdHgZeZldhNXo7LzzzilkMhLk5UBHCvxIusbCzsJz9913p/sBLRT5H1hwSGIHzT4blKr0CHSiRodreCEBN3Wmq9hOtTZsPmxWaLvUzPDy0p6ooYr+F3EzlJtFkkA2my222CLdb585Fe+www4tsrkIvGxvo2/HkFXWC9AZsi6U5syBBLrx0YlAx8194cKFaQ2TIBUNE0VwZvZyzYhybwGsATJqunhHWVsiFw8cTXBrRZNpbk6sy15uGhjaAVjV38rIJ9ooTw/gnAJ/GGsha4g8TkZdcT+A7pBDDmmBMdqpiwKyIEHoPvvs0wIq8D9xDZnCIxDiczzEyvXFuizQYa2OZstJBjqz8UoUoNOnlKPGY7qqcm3PsBKedZLLqE+RNXr7qLW3n84XoNOP9Cb33l6BTjzsaTbE7M0BBGI9zfkCHTRWarLN8K2GJfpNMRKaEwE6OGFT1Oi0MydGPqx4YFLTx+GxLsSbZ1PQdvM/Ghn8/CL7t+HlUaMu4ze8ODwPTTv3WpfEhDJ1a6JEW85hTy14nq1ds3s0WxagM9j3swCdwcq31F4k0JgECtBpTJQTVVG3QAcAgIkOLTFmTjZhHNQ1L+YM6JquNAtyLYzkaLt1SNdv0DQ6+i2a/w6NDt8ZJBGZ12WcjxGEsrujIYE5+aGHHkqaarXhl19+eUujA9AhPx8JiXmH0CDh8xW5d+TBQXMVOXM0uautv+uuu5J5SoZxAB2FABS0QXlgSDvTlf6Fmi0L0BnsK1mAzmDlW2ovEmhMAgXoNCbKiaqoG6AzUYIpnW1EAv366DTSiBkqKUBnNqRcnlEk0IAEegE6qviJrOL0jL+AiRfjyTz6UcWs7yxinOw5FZMrDN+0nM+mLsRfJ15O8vgj4C/xyCOP1NLjxzxrOnUiLs27eRJcTtQmZsQBODq0ej/aAaLI8JH75je/mU7a5tTqNWFkA0M4J1UUoDMnYp+Yh3YCdNCgNV1Y0zotBegESeHcyv8mguxUiOW6ZiSgHb9T/qFmnjo6tfQCdFD3m7jVaMGcpj/y5bApAjxQpeNsD1AATBDRxP2Rz4YoJp0+TRugNDUX3HDDDUnV/9xzzyXVvmYBCfS43jD0GMVn9CCmCfwuiEjEryI60tuvPEmj4d2kGIg+XHWZrUdn9HtvaQE6vcuu3DmzBDoBOjPXMtgrxh7oSJTHqRC7qqyw3Wym0ZE4t8EyPDFksu53TrVMhltvvbWSsA9HPuzXFEJa88Kmwqm4F6flPON5jPDiOTO1B7u8UVic9E2sR3RBlEXTod3tgE7kEsozpxu+qhzrmHntsyGyo0o02AvQoe/OJfwICMeOQCdy3cQcR5DjQapHIZoGrQ35hSKfjY6pF110UcpaHkvU6OjPYISK3DQmSjQahfbhvEqYLoXfjdzjvWKscQgl+o5nGsKMEyzaGgp1FaCz5mrSLdBhvhgarg+J0VJEKxnNFK/TcVefnOjXI+9YJDC1hXXrCd9F8MvfRjJRLwC2XVE7CDiX78koLwExcwg/pJgLa7Db7HjXXoDOEIwvpzgWZMICmeAUTod5UjheWthLIQ+T78aIAU+4vmCSpeFtzyaMwxqnXxPbyUDr74Sf68AmYR+nW1T6lDpuDF5KiAcpLCKGXWN2wIQg6VsdKV+MBIObhoVms802S5EOhmR30h55bWiDRGb5wmRCPYc6Aj1kGU0JyBN1I/1dtmxZIpBjU8PMQL823njjJKc4NrZZ80gEOhIlxjB5FsIPfOADaUygBJCAkPbpUDiqRIO9AB0jZzRTAVoEOlAi5DQKHgDYlEj1QAGgR26QaLqiXsxIzAM2VAvzF2oAwDBzHkoCnEbRAhFlEzeZ2AZBNdqbxx9/vPrhD3+YonsYO5xIIfzjmUT9EFacM2rzPJMtFo3Oi6PRLdABUBoaDvgF2NQBnXidGcJzoMOYwYZ96qmnpneScYdNWlCd83QBsDlcsRYsX7483aOjr469rOdEel188cXpAIkDsYeuqMGk75GJWhAcecqGYIsa+Sb0C3R+9etnq4/9jx9UJx7y+mrR9vMHIo+x1+jIVMwLRwE8xA1WHwI2RF5mVfYAiU6BDvT5zz//fOJI4H4iCyhu0m7EhFJK2MfLzEmUIl28I6wGAwDgRsJkkhSQz7SXeiUr414jBOLiwYu+ySabpGzB3banHdCJ5IJeA5iTU6iOb0guIWnsAToAIRY+wjddlPhb8BPJ4yLQUgOgrCMxIoBIjg36zSaptiGm9WhaGzWQtzOrtBegMxvtKs8Ybgl0A3Ti2sP6B+CoAzp59BTaE987U4SYSoQ6AE6sC2iEYgqZHOhEZmiADqzTAHO+jwzvRFGxpscwcQ9DappoE+SWrDMyURs+bmj5JKWQGdQs7QfovDDVqLO/+MPqh/c/Vp1w8OuqA978oha56TIRQIcXhBMAp8l58+atkUAvBzpoZjBFcbKMLJuq4qWPN/zRv2Hr5QQJsMA0IjOm4Y6+qBL27b777i11O2ranXbaqQVGcqACSAGc1QEdfR+iM2meTyqymnbaHgACAAzwQmmn0UErJcDxXzRIaKw0eyFTgQ4LpCSCOaU/CyJ9NbnhdEBHWcNwq9kCOcJ2y9i0IyDkPrVw6667bgJCo8JGWoBO08vfZNTXDdDRj8vQcACF7zJggSSpHAL5Pw8h5xCjyRutLO8y7yPrLqZGNOaQ7kWNTgRWamwwkXMg5KDH/Whx0QZijkI7hClUoBPDxAEtMaUMwIrDp0zUXEuOMhPYol02dH0yZsJgetkP0Ln5R7+o7lz6WPWD+x6tjplK+1CAzmDGaGhq1X48Kpvu0Aiux4ZEFuseq5j12wrQmXWRj8UDuwE6Y9Hh0olZlUCvQOeRJ56tLv/WvdXO221eXf3tpQXozOqolYcVCQypBHoBOoaKc7JFq8kpG60WmkUdTmNOpzw9CVq1SKevZlPnYLR+aPDMOYXmDgdWMnNzIkeD+Ja3vCWdovWnYWHEHEF7tt122+Rrw3U6S+OnFVOHoEWgEEZeZ1p2uOJpvs7Bn+s4UBBJhuliujDzWBe+SrQJzYApXgx5p07qUjuAjwpag+jAP9fTqQCduR6B8X5+r0Dnv33tn6vXvHKTasGW86rzrrmrAJ3xniald0UCnUmgF6Bj7iKYZ1mQjJrBGVSH05h/iJZEqv38b3/jHnzTyIMEAKBunOQxU+ALFiNnAD4kBL3uuuuSycHIL4AOEX6YRbkfMKFfRwx5pw2w8h5zzDFJUDzHyJ8YqWf4OCYU/Lg09dLnc889t+WnQag8zrP4l2FWBdTQFgCKfm4xFJ3PmD00fW+33XZrhLxL6U/7qQu/EM0lmGHmuhSgM9cjMN7P7wXo3PjDhysylx/w5m2qtdZeq/rry79fgE630yRmwe723qauN7opOt71Wvck5XPqVEaGnOrI3Ol9o3xdL0BHwEECQen299xzz5bDN1oWNRZEThGRRgJYNDNoWPBhiiHFEegYtqtfBz4ShhADYAwRRsuhc78ZxNXomD0c2gVDkvE747lExwDIKLTxiiuuSGAHcEJ9uUM5IENAUxdhaWSfQIf2m40c4GaUGEAtrwvwhHwOPfTQ6umnn07XGigAMaEaHdoKsCCzOukMCtAZ5TeutL0TCXQLdJ5Zsar6yOLvVT+bAjp5OfEdr6/+3e8v6MsJFN4AAA9ZSURBVOSxXV0zMs7IOZfNdE5k7YCOdcijUuedHx1kUX+zyOuYzCJthE/MMK7EY/0xhLerEcku5kT+ve99LzlRT8cfwW3tOIP4jU3rggsuSCYLF2k2PiO/3PDY4HQiNvqJ++Xe4XcKm8aiRYuSIy+O2H5vGLNRXo4Fm5i8QPEz0VqczvmNcYGFl9+NzormhbpQ6MjJUmeKyDmF2DDtYxzryIVk7h7Hmr85oSvDbjiY+hn7/N5egE4+L9CuENm2evXqVi6io48+ujIJY57HiHGOQEfTVe78HnMh6cQu0FGjQxZpHEojpQDtYzyi6crvfIYhzpiwGD/pFZizOpwyJs4Pns88klxQoMU4Mv9zoLPWWmu9hNIg1gUdhbmQ4Ba69957WyHvRg7SZqM5pVXAcXbUgE7krEIGkDUib9bCqOnLOXTofx2HlWPYzvwYqQpyxu04zr4LrFl5wAi/xShZr41j2G90Vdx/JL303ZLryT0hcj9FGoR25tQm14i5qKtboPPCCy9Ud9y/vFqxcnVq7q+fWVl98Zal1R/ttqBa9Kr51RtfvXnj3RgpoIM6mg2Hk5WgI56q4NxgkcMrf999920t3kZPMVnZWDmRseC6obEoxjBE1dpysOQh1GyokUvHUYk8LdTJAk2EgRw4LPTwRPBs2097XdjrwAZ93mqrrSpP5NQFb4k+EDEyrI4ziPBLTreE1XNaZ8HmpefEzL+RIyjnXIkh6aj0iVKi7fQBeSFPNgnMCkYvYUpgI2UxMgSexT7yAtFf2kJxEwUs8Rm+FTaj6YCOXD3Il+g1wJbhroaSRjDSro+RG0Ygx+aMHAyXFzxJU0C752rz6hXoNL5qlApHSgLdmK54VwSIdFJSU0yJMVFmzqGjiZRnxTBz3mW1cnXmR9YnuXd45/nMGsd6oz8Z7zLPi/dz6BN4CYQFu5gQ0crxzkLpwe9HHnlkioRlU+b9xkyJuRLfNfia5Oeiz64LXssaUBcGT3sBt08++WQ6hAISpRrxUDoJbNzdAh1k/OiTK6YOWwSXV9Uvp5yS/+uXflz9yR9sX+35hldUm2+8QePv10gBHV4iWTbjpswGMH/+/MSpADBgw+Skx4uCaSOniHfT919ACWHSbmARxMTPUVMUJ35+guBvUD9Oj27EbryR0Io+UOpOqCwWnha5N3LH8HLqFBmjteo4g+JpNWqhdFIFIMg2GheGGO7uC0yGYAANhfYgvxzo+GLLHcSYRM4NQIrjBaEffcR8AdChX5z8GLs6oBPbR8hrBDq0iQWSop+F4xKBTr74QYYXNWX0lQWQxU2H1Xiaq9PkNf5WtqmwAJ3ZkvR4PacboEPPeV/QXnKfVA9Rs1fHoZMDnZxxm3rrzI9qUiPjtsSrros6xMf7PfCiJYks3ACcfD1Ww8d7LIMzBxZD1DFfsg7RVwqO8xzWvJY9JAc6kcBUapE6oBNNoHOlCR70bO4F6MQ2PfjoM8VHR4Hkfiox+kNiKKI8YhJBuW4k5LMOTBJnnnlmSsfA9VGjM11SQBMJojlCkxL9ENz8Rfa86Jib0GrwUtA2NTomWMRslJvHVMXT1khsKC8MoATSK/kqItmgICPnDJKUD5D1ox/9KGmE3LAlSaTd3g+ZXx1A4lq1U7QHfwUWA81hyMD2xJOh9O286AAzVJectFisGAdk4GIh+MNcgHYHwKi2KLYP2aA14hqYkE8//fTEmhtNKu2AjszMsY/RdOXCaF/x+zjggAMSaK7T5A16IbH+AnRmS9Lj9ZxugI6mXtaHI444otpll13SAYQ1Bd8p193pOHSilrqd+VFNLgch1zJMV/Dm8N596lOfqjbffPNWtJ7EhRyEiNRDu6NLAaOl6Up/MzU6vOv5Gi95YAQ6rrXUVcc2X8f3Q9tZp++6666WOZy6NeVHBu+cFHacZli/QGfV8y9UP3vkqWqzeetXL9ukeW0Osh4Zjc4wToxR5GIZRjm2a1OR75qSKUBnlGbv8LS1G6AzPK0uLRkVCfQLdOjn6qnD71r8t9Zgel2AzmDkWmotEmhcAgXoNC7SiaiwAJ2JGOY562QTQGfQjS9AZ9ASLvUXCTQkgQJ0GhLkhFVTgM6EDfgsd7cAnVkW+Cg/Lg9977Uv2NgN456O+bXX+nu5DxPUxz72sZTvZlja1Es/5vqeAnTmegRG8/kF6IzmuI1KqwvQGZWRGlA7CX+UnA3nOAnbcLSV2IzIIa4577zzEhjAkQ1ggLMeTrg6AuJwG8MjcQ7EAQ+nQZLlfec736mol0gFQkFPOumkVB/Oe4CfSy+9tFq8eHG65v3vf3/LGRngEbN6G65PCD/XRn4c+kPYNd/lvDpELNxxxx3J6RoHRK7ZY489UjgnkU1/+Zd/mbINE02FM/g4O+cNaDqlaLWbbrqpWrp06RqPIDwWx03GG46aUooEogQK0CnzYZASKEBnkNIdgboFOnA2QB528MEHJyAiIKELRBMQgQQIYEHCu59IJJhVIQqUSVZeHu6VJwLNDb8TvSRXhdT4Ri8BmB5++OGUHR0uHoGOuYqImjLUnAgFNkrqpD0+y++JHrv22mvT7+Q/or2RFTfyZ0A0RjtjniT6i0xIRwCQArxdffXVI5VBfC6nXQE6cyn90X12ATqjO3aj0PICdEZhlAbYRoEOnDOElEOGBWMyAIL/CZeGzO/4449PGz+aGcgO0dbALUO4JQVNUGQfNjki9xCaLYcFuYvMNSR4AWgALDAbbbbZZinBIiGjOd8EoARAQxsJX1dDlH8PQCK8PrKAmgqgDuhI7sjzYohmXRj4AIdiLKouQGcshnHWO1GAzqyLfKIeWIDORA33SzsbgQ6cO7KMxmzIphXAxIQpimIOHzQ2kA7C1AmJlckC4YxZtWpVRQoDAAO/oYFBmyP3ixob6Pf5Hq4b6oMbA9NVBBrRdCWHDBqiaLqSG4P2mdMIUEWZDuigbbJN9A92ZcAZz1y5cmXi5pAnZ8Kny4zdL0BnRhGVC2okUIBOmRaDlEABOoOUbqm7SGDCJFCAzoQNeEPdLUCnIUGWamolUIBOmRhFAkUCjUmgAJ3GRDlRFRWgM1HDPeudLUBn1kVeHlgkML4SKEBnfMd2kD0rQGeQ0i11F6BT5kCRQJFAYxIoQKcxUU5URQXoTNRwz3pnC9DpQuRE5PA/yeLmqpBwEt4asmqTjLOQ283VSJTn1kmgAJ0yL3qRQAE6vUit3NOpBCYa6BDyTLQNmbOJsOkHNFxyySUJeFAgrCPkmWidQw45JH1nJnFe6L322itFBZnpGoI6s+MazRQHMDIJ87tAhwzb++yzT0XG7bpCBBP31vXNMGqiiwir5hr4c4hSgiyPQnj25z73uRQJRZvhySEbN1m0ycpLVBT/wr8jyR73RaK+mEGcdtpnZB0/237GxCiv2C/Cwsm2TvQT4e5kSEcOXhszDBPNRb/uvvvu6sADD0wyiH3iHsclkggajk7oPIU6Yomh514b54yRYcoFvh/ICXOZ8DtRabQZ2TN39t133xQZhhxljWYe8f0HP/jBNeqJYff2LXIO2WbbY6h/rJe5igz9jnvMYM/1FCLQiGRbtGhRygDfbp5FGRWg0+nSW66LEihAp8yHQUpgooGOKQ0WLFiQmHpd6Fnc2fTZROKmuGTJkrQRwQUDq24Mf+Zayrx589KmwGYM5wsh02wohx9+eOKS4ZkPPPBA4oEBEHDNTEAHLc7222+f6udeNnhCvbfaaqtEsEddcsdcf/311QUXXJA20EMPPTS1hWL4tGy/bNoQ5sGJw6ZHWyiQ96kpok8rVqyonnzyyfT9zjvvnPpDXyKw+/73v5826ahhipus7egE6AB+6Cv9BKTEojZL2fJcrwXICBbpI1xA/E4dthVQ4jgRUu64RBCFPLiPwthEIIPMrNN6BB2xDmQef+c+QAvjzLwRiBEej8yok2fx75Zbbpn67lgwN+EWkuOHek444YSWWDoFOoxBrNcxd15tt912rfnvXIAs8Ytf/GKaswXoDHIZLnUXoFPmwCAlMNFAR8GyWdx2223VAQccUL35zW9OX7s5srEDEiDTO/HEE9OGTgFcsOGyCXAP/0K652+CmAh0IhcMv7OpCnS4FwCRl6hFYIPcf//9q1133bVlulq2bFlqE8zFAAk3VTbDH/zgB2mDcqNCg+Bz3LR9nhtsBDrcv9ZUTnrqF1zx7E6ATtTW2I6ZgI7AEy1RncaENrsJI3+BjZonCAtpJwAG4FMHdGwL/a4DOtyj9idPARGBTuwTdc0EdARPjBMAB82UfWFcAF4CHcYM0+QvfvGLarfddlsD6Ngnxy1vR5w/dWNgvUcffXRLUxQ1YIAxCsBKcsW99947aT2LRmeQS/Fk112AzmSP/6B7P9FAR9MVQobY7tOf/nQyxbDBqekQ6LDQwwrM5sOmxGaYb8amNIhmKYEOG3MEGfGEj4kEgMGz3fzcbOJGhkYDcj7AjuR9blIQ9WEmQaPDNQAdAByncurVjKJpzE2bTRbzFKYUzWJqfzS32e7Yv1yjQz1Ra0T70V5oNkFetPXtb397YlTme8AjJj5yI9FeNV4AR9r+xBNPtPriixBTSggyo+YJEIacMLMhE8YLskJMVLAl81yZmuuADn1lrCiYykhLscEGG7Q0KtG8Axu0dXB9NJFh3mOMImhTcwM4VdOG7GWbjkCHOUaaDdpKn2M9jhPAI2p0uBYQpcanTqtmvcccc0wLvCAv5jcmSMYJGWCixHSVmx5nWpBmMl3Nnz9/pirK7xMqAfKhYY6nmButzJcJnQwD6DZzCoLcU045ZQC191/lWlOT/8XZ30GBVRf0RvLGUooEigRmVwLTAR0AXSlFAtNJgI1IoFPmS5krTUsAU30BOk1LtdRXJDBhEmgHdCZMDKW7RQJFAkUCXUmgJ43O4sWLu3pIubhIoEigfwmcf/75yRS5dOnS/isrNRQJFAkUCUyIBLoGOl/5ylcmRDSlm0UCwycB/K4K0Bm+cSktKhIoEhheCXQFdArIGd6BLC2bHAn88R//8eR0tvS0SKBIoEigTwl0BXT6fFa5vUigSKBIoEigSKBIoEhgViVQgM6sirs8rEigSKBIoEigSKBIYDYlUIDObEq7PKtIoEigSKBIoEigSGBWJVCAzqyKuzysSKBIoEigSKBIoEhgNiVQgM5sSrs8q0igSKBIoEigSKBIYFYlUIDOrIq7PKxIoEigSKBIoEigSGA2JVCAzmxKuzyrSKBIoEigSKBIoEhgViXw/wMT7wU6MZCb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2" name="AutoShape 6" descr="data:image/png;base64,iVBORw0KGgoAAAANSUhEUgAAAjoAAAGTCAYAAAAhs7h7AAAgAElEQVR4XuydB5RURfbGy4w5BxTELAIq5oiirhHD35xlF3UNgOIa14i6uAZc18CqqwgmjOiadg2rqJhzRF1zQEQUUMzxP7/yfO2dsnumZ/r1TIdb53Do6X6vXtVX9aq+ulX3u9P93JCCJ0fAEXAEHAFHwBFwBGoQgemc6NRgq3qVHAFHwBFwBBwBRyAi4ETHO4I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joAj4Ag4Ao6AI+BEx/uAI+AIOAKOgCPgCNQsAk50arZpvWKOgCPgCDgCjoAj4ETH+4Aj4Ag4Ao6AI+AI1CwCTnRqtmm9Yo6AI+AIOAKOgCPgRMf7gCPgCDgCjoAj4AjULAJOdGq2ab1itYbAww8/HNZff/1ctR566KGw3nrrhU8//TTsueee4a677mpUZf2uL9P7V1555XDdddeF5ZdfPnffOeecE7baaqvcd1dffXXYa6+9wuabbx74PP/88webzzHHHBOeffbZ+Gyb39dffx0OO+ywcPHFF+fyPuWUU8LBBx9cVFm5iee888478XrSa6+9Fnbdddfw/PPPh6uuuir3Pb+pnJTh9NNPD5Sruets3Snv0KFDY/mooydHwBGoHQSc6NROW3pNahgBJv3+/fvniInIzQknnJAjOwMGDAiDBw+OJOXUU0+NREHkhP+vvPLK3N/cb6+3ROLII49sRCJEbCAqPE/X/vvf/45kJs1LZdt7771z+fD8t956K96fXp+WlfxFlPgM+Zp11llzz73++uvDtGnTwsknnxy/F0mB2J133nmx/pCiYq5LSWBKDmu4S3nVHIG6QcCJTt00tVe0WhHQpN+rV6/fWDHGjh0bicBXX33ViLhATiAQEAwSVhGRIju58xmrEOmee+4Js802W7jgggviP1k2IA3vvfdeOPvss3N5QFaeeeaZsOmmm/6GuPBMlUsEhTpAtCA/TZXVPvOTTz7J3aMy8lzICPXbd999c6SG8l122WU5olfsdcLilltuiXUfPXp0I2JVrX3Gy+0IOAK/IuBEx3uDI1DhCKTWGxUXAnLIIYdEK8YCCyyQIzqLL754tLSIGNnr7DaVrTZE5O677w6bbbZZvBdCInLB/fwOabHPK0R0IFgkWX9SeK1FJy2rroV0rbrqquHOO+/MWYL4TQTr448/zhE4ru3SpUs46aSTGhEdytfcdTZPnpdauSq8a3jxHAFHoAgEnOgUAZJf4gi0JwLFEh2d00nP3qREx551oV5YSEj2/M8BBxyQs2yI6PTs2TNaiLDWHH/88eGVV17Ja9FJiQ5/n3jiifEZ5AsBwhqTnusRxumZI1sfER0I0vDhw8PRRx8dy0/ZLUkp9jqeqfM9er7domvPdvdnOwKOQDYIONHJBkfPxREoGwKFtq7YvmE7KN26YstH21ZsBeUjSspTlhu2brDmYLVJz9BYoqP7sAz16NGj6K2rYssKiM8991wsh6xP1GWppZaK228iMBAbLDjLLLNM6N69e+jatWteotPcdbJkbbfddrH9qCvnnOzWXdka1jN2BByBNkHAiU6bwOwPcQRKQ6Clh5Ht4V9ZLc4666zcYWZLdNj2evXVV4Mme663VpnU+yk9bFzoMDJbX9q+KkR0IDO2rPYsj8732PNGkDgdgrZngdJzPxCWYq4jb5K26QqRytJaz+92BByB9kTAiU57ou/PdgRagEAx7uXa5tHZF9y75Yqd3o/LOGdu+vTpE0uh6+xWzk477RRuvPHG+Lvd0hH52WKLLXLu4s25l5N/vuttWVdaaaXwwgsvxC0uLFUcMpZL+VprrRUef/zxWBZ+P/DAA8O7774brTm6hjKwnbXHHns0ex1u83iYkeRtZbfZUhf2FjSVX+oIOAIVhIATnQpqDC+KI+AIOAKOgCPgCGSLgBOdbPH03BwBR8ARcAQcAUegghBwolNBjeFFcQQcAUfAEXAEHIFsEXCiky2enpsj4Ag4Ao6AI+AIVBACTnQqqDG8KI5AuRH4+ecQRv/1sfiYHf+8dphuusZPfP6/74br//JI+HLqt/GHA/+xaei67mKNLiKPJ255Pdw89Mmw0BJzhX5nbxTmWXj28MpD48NVxz8YFl5ynrDP6RuErz//Llx2xJgw6d3Pc/n89ONPDfk/Gh67+fUwc4cZwx+H/S4ss9oi4eUH3g+zzD5TeOOpj8I9l74QevTuHHY/ef0w0ywzhDvOfyaMvfaV0Gu3FUKfgauGN5/+KIw44v4w/QzTh4P/uVlYbLn5Yvl4zh0XPBPefXFS2O+8TXLflxtTz98RcAQqGwEnOpXdPl46RyBTBKZO/DJcccyDYdrkr8PBF28e5l1k9lz+X332bbjy2AfD1oeuFhZcfK4w5oqXQ5ceC/yG6Hz+ydeRTCzWdb5wycB7Q7dencJG+3QPlx0+JmzdQET+9/iE8N3XP4RtBq0ePnx9cvjHH+8Oe5/WK+bDvR+9OSUst9aiuedCnB4cNS4+6/vvfgqzzjFTuPCge8J2h6/eUL45wt2XPB92OX6dSJA223/lsOwai4RXHxnfUNaxOaLzwauTw1XHPRg2+cOKYcWNFg8dGkiTJ0fAEXAEQMCJjvcDR6COEHj7+Y/Dx29/Fkaf/njY67QNwkobL56r/Tdffh8u+9OYMMe8s4QtD1olLNBAdlKLj4UKMjPyyPvDcmt3bCAfHcPIo+4Pvz+rd3jzqYlh3Nj3wx8aLD2ffDCtEdF55eHx4dJB94YFO88V+hyyauix4eJh2qdfhxfufTesv2vXmD1/X7DfnWG7P60RPn73s/C/xyY0WHfWC9ec9HB8Vu+9ujciOgt1mTsStHca6vb1tO8aCNIaYb2duzZZ9jpqcq+qI1D3CDjRqfsu4ADUCwJsG40bOz50WXGBcPGA/4ZODRYZLCVsASl98v60cO3gh8Nbz04M3TfsHHY9Yd0wx3wd8kI0ecIX4aoGq8puJ60bJn/4Rc7CAtF5+IZXw4BLtwifN5AWWXSWX2excNvfnwr3Xf5SzE9bVz/98HOYcebpw1KrLBy/x1p0+3lPR9L072HPhikTvswRnXk7zh52Pm6dRkRn1jlnDsP2vyvscNSa4cP/TQlP3PZGGDh8yzDXAr9EPPfkCDgC9Y2AE536bn+vfR0hMOm9z8OwP94Vpn70Zaz1gl3m+s32Fd+zlTTx7alh1AkPhZV/1yVuB6WJa+4d8WKYedYZ49mZ916a1LAl9kDod87GTVp0Yv4//Rw+Hf9FuK2BzHRv2PbCCrPG1kuH2eaeJfz4w0/R2tR9g04N/zrHbat3np/UpEVnhgaiRr32PHX9WMyrG8rd/5+bh0WWnqeOWter6gg4AoUQcKLjfcMRqAMEIBcv3v9+g9VkoYatqQ6BLawLD7g77HriumHVLZeK2zxsGd1+3jNhi4N6hnkWmi3cedFzkcjkIzrvvDApvPzg+2GLA3vGrbCZZ5upgWCMbfaMzs1nPRF++O7HsE3DOaAXxrwXOi0/fzyA3Gv3FWIZnr/nnWgFWn+XruH9cZ+Gb778Ltwz/MUmz+jMv9icYfhh94WlV104LNRA3u6/alw8/Axx8uQIOAKOgBMd7wOOQB0gcMOQRxu2k15rOLuyfNz60d9UfbP9Vg7jHv4gbPun1cPo0x5rsOZ8Fqaffrqw/DqLRs8nPJ7woNrhmLXi9xwo/ufA/4YPXvk0IrfODsuFXRq2uF5tOH9jva4+enNquOjge3LoQj6mNFiTbj7zidBx2XnDXkN6xW2p6Rry5IDxhNenxOs/m/RVvOf/jlgjWotSr6uHr38t3HTmL6EgZp+nQzyQ/P03PzYcRh7bcAj6+4Z8N2g47NyxDlrVq+gIOALFIOBEpxiU/BpHwBFwBBwBR8ARqEoEnOhUZbN5oR0BR8ARcAQcAUegGASc6BSDkl/jCDgCjoAj4Ag4AlWJgBOdqmw2L7Qj4Ag4Ao6AI+AIFIOAE51iUPJrKgaBVVZZpWLK4gVxBKoZgd69e4dzzjmnmqvgZXcEikLAiU5RMPlFlYLAkksuGd55551KKY6XwxGoWgQGDRrkRKdqW88L3hIEnOi0BC2/tt0RENF59tln270sXgBHoBoRuOWWW8LgwYODE51qbD0vc2sQcKLTGtT8nnZDwBKdnj17tls5/MGOQLUicPLJJzvRqdbG83K3CgEnOq2CzW9qLwSc6LQX8v7cWkHAiU6ttKTXo1gEnOgUi5RfVxEIONGpiGbwQlQxAk50qrjxvOitQsCJTqtg85vaCwEnOu2FvD+3VhBwolMrLen1KBYBJzrFIuXXVQQCTnQqohm8EFWMgBOdKm48L3qrEHCi0yrY/Kb2QsCJzi/In3rqqeHEE0+Mnw844IDoJjx06NCw1FJLxe/22muv3G8nnHBCOOKII+IB1AUWWCDsueee4a677oq/X3XVVY2u199nnXVWuO666+Jvw4cPDx06dIjPVBo1alQ444wzwvPPP597/qyzzho+/fTTXP6nnHJKfO5hhx0WLr744rD55puHq6++Otx5552NymfLTtlIyme99dYLlN/me8wxxwS87lQH8t1+++3Dxx9/HK/lGar/Qw89FPNbf/314/8qw/zzz99eXbjdn+tEp92bwAvQxgg40WljwP1xpSHgROcX/CAdkBqIgT6/9dZbOaLD54MPPjgcd9xx4fDDD4+kCKJz/fXX5+5TS0AMuB6SQOLv2267LXTv3j3ssssukegwOb733nuNPpPfBRdcECxpePjhh8OVV14ZiRfEJ837tddei+Xgvtlmmy2SoL333jvcd999jcpFPk888UTg+iFDhoRXX321Ub4qJ/+DgZ5DeW25IEgDBgyI3y2//PKNcCutJ1bv3U50qrftvOStQ8CJTutw87vaCQEnOr8lOkzyJEt0rEWja9eucbLHEsK1++67byQ8kJ/UooMFBEHGL7/8MrzxxhsBiwqkIx/R2XXXXaNFB8uNSJJImPKmTBtvvHHMh0RekBpdn5I0WXQgSltttVUsp+6XFYsyi9ykRIdrbf4QJRG1fMSrnbpxuz7WiU67wu8PbwcEnOi0A+j+yNYj4ESnMdHZYYcdolWkV69ejYiOCAbWFbt1ZS06IhkiSdaiw3dLLLFEJDErr7xy0RYdtawIxgorrBA++OCDHLEpxqJjt6nIzxIpS1xuuumm+Di36LTsfXKi0zK8/OrqR8CJTvW3YV3VwInOr0RHZ3REBFLiwvmYk046Key4447h73//e4vO6PAUkSg+Y2FJt65k0dEZISwmWGx0HgbLyxZbbJE7s6PzMf/4xz9y54ts2akPpApr1Ndff507m8P227bbbhv69OkTK9+URQeyZs8vyUJlzyxpW62uXhxTWSc69dry9VtvJzr12/ZVWXMnOlXZbF7oCkLAiU4FNYYXpU0QcKLTJjD7Q7JCwIlOVkh6PvWKgBOdem35+q23E536bfuqrLkTnapsNi90BSHgRKeCGsOL0iYIONFpE5j9IVkh4EQnKyQ9n3pFwIlOvbZ8/dbbiU79tn1V1tyJTlU2mxe6ghBwolNBjeFFaRMEnOi0Ccz+kKwQcKKTH8lUDVi6NfmuxqMJl3RSaz2QrAs4XlcI9c0yyyxBmj0I9C2++OJR5G+ttdYKffv2jZo7eF6df/754f777w/7779/9K7CMwxtHwT9lGx95JmV1vGTTz6Jz+M+yoO7OZ5iUn7GOwsXeVJTeGTVN6slHyc61dJSXs6sEHCikxWSnk+bIOBEJz/Mt9xyS5z0CfHAhL/GGmuEo48+Orp6I6Inl2/rbm31aUQiRA64nt9RX8Y1Ow2dIEE/kRPcykmUAfdxEsrMo0ePjsrHuJ6jgYPCMXlTRogO97388sth4YUXDtttt12ucqqP1IypgyU2XGivEdHZYIMN4jOUl8rlROfXfuNEp02GKn9IBSHgRKeCGsOL0jwCTnTyYySigg4NMaogBbJkXHLJJdHSQZLVQ0RDudmQEjZsg9XFgSRBGLDCYKkRgSEPS3TIu1u3buGrr74Kb7/9dryOzxAgtH34rOerbCqXwklYEqO8UWy2pIvypBYdyBPlV6wui0Pzvas+rnCiUx/t7LX8FQEnOt4bqgoBJzr5m8sSA0s8Vl111RjsE+tKU0SH31KCA5lZaaWVAsKAWElEnPi/KYsOpAVCctFFF8V72LYaNmxYLANEJt82E9eJSPG5tRYdiA6JZ0CsIGZsqblF59d+40SnqoY8L2wGCDjRyQBEz6LtEHCi0zKio1hVbBfJ2qPtLVk/OnbsGGNKEWGcrSvCR6BSzNZVuu0lwsA2lFVGtmd07LYUZInfNtlkk1hwe0YHq4/Ik8iPiIo9j2OVkG0ML1l4qBdlf+GFF6IlyW7TCS0nOk502m6U8idVGgJOdCqtRbw8TSLgRMc7iCNQGgJu0SkNP7+7+hBwolN9bVbXJXaiU9fN75XPAAEnOhmA6FlUFQJOdKqqubywTnS8DzgCpSHgRKc0/Pzu6kPAiU71tVldl1hEp2fPnnWNg1feESgFgeeeey4MGjQoHir35AjUOgJOdGq9hWusfiI6NVYtr44j0OYIONFpc8j9ge2EgBOddgLeH9s6BFiJenIEHIFsEHDLaDY4ei6VjYATncpuHy+dI+AIOAKOgCPgCJSAgBOdEsDzWx0BR8ARcAQcAUegshFwolPZ7eOlcwQcAUfAEXAEHIESECiK6BDpmGjDnhwBR6D9EXj22WcbFeJf//pXwGXYkyPgCDgC7YUAHny9e/dur8c3+dyiic7IkSODH1yryDb0QtURAoQ9IFCmTRCd7bffvmIHmTpqHq+qI1CXCGAIGTNmTMWOQS0iOlOmTKnLRvRKOwKVgMAf/vCHaFktRHQqeaCpBPy8DI6AI5A9AlpoVfL440Qn+3b3HB2BsiDgRKcssHqmjoAjUAICNU10vvri2/Dmyx+WAI/f6gg4Ak0hMP/Cc4VFl5g/d0lLic6Ljzfe4nK0HQFHwBEoFYEZZ5w+rLBal1w2NU90Xnn63VIx8/sdAUegAAIdu8xfEtF57uE3wo8//OT4OgKOgCOQGQKzzTGLE53M0PSMHIE6R8CJTp13gALVf/f9t8PFI84PRw86Mcw91zy5q/5zz23h2RefCof3/3OYZZYOje7+7POp4YZ/jQrbbrlDuPU/N4W9d+33m2uKRfvSK/4RFuvYOWy56TbF3uLX1RACTnRqqDFbWhX78jPgkLp17RH+PHhQ+N+br4Ydtt0tzDfP/OHSK4bF384945Jwx13/Cgf8YWCYZ+55w/GnHh4effKheN2KK6wUJk6aGPbb5+BcMZ5/6Zmw74Ddw/ALrgkr91g18IwThhyR+1u/n3rc0NxzN95w85gHgxz5d+zYKey83e5hxNX/DAfte2g48++nhJVXXC1eQ/nXWHXt8OQzj8VBbNGOi8XnkYaccHa4fNQlsR6ktC4H9ju00XNsnhdddm6uDuTzwMP3hT6bbxf/Z0D+5ttvwrBLz4kD8KgbLv/N4N3Sdqil653o1FJrNq4LZOXhxx4Ie+z8+/guK/FO837tt/dB4dQzj4tjAu/8hxPGx3eS/yEz/P72u2+GN99+Pay39obhnjH/ie8tY04+EiSikxIcjSM8n7GDRBn0tx3DKAfjA+PEIgt1jO8udeD5GueWW7pr+Ovgv4dxr74U81lnjfXDXxree0jW8y8+HU44akgkWmuvsV44beiJcUzhuZCmdEyr3dav7po50anu9iup9IWIjh107DUMPGc0EA2IjgYprZB44cdPeL8R0Rl1w8jQocOsYfKUT+P3XDP20fvCHHPMFQnD6FuvDZ98Oiks2zDQ/DLYnRc+n/Z5OPKQ48PUz6aEBx66N9aPZ4joXDgcEvJzQxkOiWWwRIfnp6s2kSGIlurCs26548ZYj1dfHxdefuWF8E7DIN5/v8PiapMBXb9/9PGEOAhDsng291A2Bs9NN9oy7wBdUqNU+c1OdKq8AZsoflNEh4XDzv+3R1ycfDr5kxxxgOjwfkEsunReMubOuLDGqus0LBzujffwztn3lOfYxRYEyVp0GEfIVwscS3QgNizCuJ9kCYx+E9FpirTZ8anTYovHMYyy8u5rbCD/K6+7LI5B1BEC6KkyEXCiU5nt0ialas6iw+BFwsLBqufYI06JFow/7HlAA2m5NWzXZ6fc4JUSHWt2vvTKCyOJeOTxseHrb74KH4x/r8Eqs2rDaumZwCAya4fZItFhAOFvkr3GEh0GlvXW2iC8/uZr8TpLdNZdq1ejgZaBNSU6qgsDIL8z6Gp1SV4QonxEB5M7KzyIFISKaxlQ861E26TxKvQhTnQqtGEyKFYhogPp4L1JLTCWkOjdskTHjiF6D3kn9Zw+m/9f3q2r1IrC3/PNO194/KlH4phEEolRtbVI22aL7aNViXfeEh1ZnlQXlbN7g6X6upuualiczRkXa9feeEVu3LOETFYguy2XAeSeRUYIONHJCMhqzEbmZ4iEtXZkYdHRtpRwkSlbf2MiltmZ70R0tvjd1mHwX48JPbr3DDs1mMPv/O/tjSw6EB1WeNeOvjKakPfv2z+3srPWJfJUvTTIqo78BlnRChRTO0nbWYWIzjvvvRXuuPuWeC3EjdWdE53GPd+JTjWOBMWV+duGbZ+zh/013NRgidXEzuKlOaIjC4u2fKZM/TQSDd4fbTXr3aMk2rbWtnghiw7kiiRCxWdZWmUROvHov4aXXnk+lpntNbbBucZuXfE9Fpz7Hrwnbl1pK0uWH8p56eXDwm477RMOPfqPubGCRU++caY4NP2qtkTAiU5bol1hz8q3Ikkn70JbV1TFmpftGR0NiH022y6u9CA91swMqTnrvL/ELSr2xUkiOn332D+ef1llxdVz36UWHUgGpEPnf5Q35CW12OTbusLywzO6LrNCmDx1cu6sDt+JwKRbV1h0SJjmdZ6n0AHLCmvmNi2OE502hdsf5gg4AkUg4ESnCJD8EkfAESgOASc6xeHkVzkCjkDbIeBEp+2w9ic5AjWPQKlEB1FPT46AI+AIZI0AZEeppgUDswbO83MEHIGmEWipMrLj6Qg4Ao5AuRFwolNuhD3/ggi89tprYfDgweGCCy4I88//axiBU089NYwfPz6cc845YdZZZ3UEqwgBJzrlb6yHH344rL/++uGAAw4IBx10UOjbt294/vnnw0MPPRSeeOKJsNVWW4XFF188DB06NBx88MHx3br66qvDW2+9FU444YTA+3XiiSeGU045JRxxxBHhsMMOCxdffHH8e5dddgm77rprrMR1110X8+H3vffeOxCVfq+99oq/XXXVVTE/8qEcp512Wjj22GNjPvy2xBJLxDJuvvnm8dmU4euvv86V6dVXXw2PPvpomGGGGWJ5eeYiiywSr73zzjvzlpWy/fvf/85drzqvt956vwGdOm688caB38iTtOeeezbZOJdccknYYYcdcmW98sorY73TMcjiB77k+9FHH0W8ll9++fgMxi7qtcACC4R//OMfEee77747bLbZZhED4S+8qfvJJ5/cIJA4S+jZs2e45ZZbIoa07Y477hjbzVPrEXCi03rs/M4iEPj000/jQHDXXXfFqxmMGXwgOcOHDw9HH310/F4DoQZVBggGw+222y7+rnx4+Z0AFQF8O13iRKe8wFuywDuTTqhMlLwzlujMNttscXIlMTFfccUVYc011wz33XdffBcnTJgQ31HyWmGFFcIrr7wSf4fYrL766vE9XXbZZcP+++8fIFkk3k9IB+8rRKJjx47xNwgLE77N1yLCtbzDEDI9i98hBZAE1c+WdaONNgq33XZbJAmPPPJIzM6SiG233TbWhbIojRo1Kn7cfvvtA4RlySWXDB9//HEkaoxBn3zySVhttdViXUmXXXZZ2GmnnUKnTp0icTvyyCMbXMzniPXfd999Y5k17kBCKAtj2Lfffhs+//zzsOmmm+aezVgFWVtooYXCqquuGvFeaqml4u9zzjlnJDMiZ+RBnSE39jPP4FowdZJT+jvlRKd0DD2HJhDgpdeK5plnnokDEi9uPuLCi87gySDLalCkiOx54Rl4Gaw0KDrwlYeAE53ytklKdGSF4Km8Z/mIDpM6BAQLiCwxo0ePDl27ds2RIiZeEZ1jjjkmVgLC8tRTT0VysPLKK8e/yYtkFyIiOtdff/1vLDpYiexEzTv+wAMPhIkTJwYRFBEXiA6/p2W11g/GBwgIlhfVGWtJanWBKJAgeeR4ItYAACAASURBVPz76quvIvkjb5EYS3QgJIxP/H/TTTfF/Bl/sLTMM888kYzwDMqYEp2TTjopEhfV01rc+G7cuHFx7Pr5558jjuQHViRZdCgTpEqkR8+gTBA1X9yV9l450SkNP7+7GQRSosMLb03I1qQuKw8mXF5we63MxTyOwbo5M7Q3TPsg4ESn/LjzzkA+sDwwUW6yySbxoUzMLCQgBlgoHn/88Ug8+BsLBMQGMvT999/H7Su2lc4///wwcODAaHHV1pUWG3w300wzRSsQ1lXeRywbJAiBtry0dTVs2LBIJP72t79FEtOnT59GW1fcx0TOfb169YoTu13YUB4sMD169MiVFeJG2bHQsBUlaxMLIdXZWpeEPkQBIjNixIhAn+S+xx57LGJht934LMsLY85cc83VyKKj7SNtq2FF01hEvSEyWHxItAukSlte1uIDXmDfr1+/eL3FG8zWXnvt3DYkW1UrrbRSmDx5crw+JYvl72G19wQnOrXXphVVI7t1pf16XvgFF1wwvth2gGYg00AtQsP/X3zxRXj22WfDkCFD4ooSU3qHDh3iIJpvf76iAKizwjjRqbMG9+o6AlWAgBOdKmgkL6IjUC0IONGplpbycjoC9YOAE536aWuvqSNQdgSc6JQdYn+AI+AItBABJzotBMwvdwQcgcIIONFpu96hg7uc7+CcCWdHrIs450rY5uV76z5+yCGHhPPOOy88+OCDYbHFFotnaXTYWO7kuj7fAdtKdWmXu3t6pkVnaqgjXp7UUVve1qW8mJZTXpyH4tyNXPjZUtdBYvKRNxzfc56IZ3OuikPHbLnLlXzMmDHRuUKHnTmkrMPX7m1VTIsUd40TneJw8qscAUegCASc6BQBUkaX4N0jL0ZNrHgF2c/yVrTu4yNHjgxrrbVW9F6C6EyZMiVsscUW8bBs6m6eT5OnUl3a5XEm7y0rT3HPPfdEYgLx4GAy+l2QDgiiDiBzCJj+y/dzzz137qBx6louj1AOd+OV1r179+iRJaJj3ctxO+dvDjrzWS7kuh6PLDzQ8DSdNm1a9PLC1fy5557LeXll1F3qOhsnOjXa/LwovPDlFNxr7hnN/V4s9P/73/+izo4VFSz2Xr+ubRFwotO2eENksDKsssoq4fTTT28kGsj7L90b6z4u7RgmXbyjUqIjnRcRmlR8sFJd2mXRsbIUag1LdCAkTz75ZHQhh4B069YtYkjCWoUb+KRJkyIxgvyBoUQPuQ7XfOt6LyuaiI51LwdDPLt4lvXIeu+99yIxevfdd+P3L730UtQVcqJTnvfHiU55cG3zXOW2ick534teTIHkIYXJVIqiUlMt5v72vkZut5TDqrPiBiodCq4ZO3Zs/BttjQEDBsTVHUkmfWu+515Wv7h5knDbnW+++aKOCIMe+aG7wcpXWwR6fj26wDvRabu3wLqZ260rvBelSlzIfZz+Sr9H+ZetK/VZLDsS+LRbQNXg0j7vvPNGsifiUaxFB3d7MJDStIiOLD3WtVz6NowdvPeIKEKidC3EEdFBcIVIQir32GOPuF2F6/yBBx7Y6DkQHdznL7rooug+f+GFF8ZtRjtmtV2Pqt0nOdGpobZlMELDQZOv9t+polUkRrfh0EMPzels6DeZXHmJJZjFvUzqqeQ85l2u6927d9ThQAKdQQaxMQmT8Tt6EKwQO3fuHCXfb7/99qjHYQdgq2uh/WtedOWDiZ3BBmEu6U9oMLcDglZtWjkts8wyUWMkvebtt98OG264YWBVRYLY8LlLly5xhUVdpREizR6tjFnlIeWua7kfEUPqCQao0kI6C8nH11B3y1sVJzq13sJeP0eg+hBwolN9bdZkiSXQxzYPgllM8hxWlEWDVQYrHSZzrdws0cGUq4TWDRM/OjYSKMO0C1FhQseEzQTPM0isRCAjJJEtS3SkPHrcccfFvXDFdeF6mcPff//9SBiQVmelA6kgQXReeOGFWA6+s2VS3SzRERmRmqnqxDWQFJnv+TzddNPlVlIQLQ5wsvfOHrxWhfmIDnlzoJPyUlZLdHi+wlfUWBdrsjpOdOqptb2ujkB1IOBEpzraqdlS2q0rrBCypkBCIAlYUO6///6wwQYbxMmbSVxS6ynRwcKhOFT8BsFQ8L6U6FivDREdBbiDBMjigyVGaq0olF5++eU5cpEGCEy9OjhAmBIdWya7LZXK1csSlZIh9t6xCs0+++yRoGhvHEIDyeJgIETFSrHTCNaiA9HB2gVxQ8yQPMFJHiwK8Nds49XQBU50aqgxvSqOQI0g4ESnRhoyXzXsmZXWnttpCTw6hMc9LQ3TYN08ZXWqR4tIS/CuxGud6FRiq3iZHIH6RsCJTn23v9feEcgUASc6mcLZZGapFRc3aB1C5mC9Dtjag8pkaINkYtUlcb4Oq6f0dXBC4DsScabOOOOM+BlvI3tYnwWNAu3yu/Kz29g6j8fvqa4Pjg82UCnWW+JfcWgXjRq236XzY3VoWMQRIZxyKjAmZ/r69u0bxo8fH/773//GA8DgsfPOO0cPVJIcLvgMRriRNxdGhu1usGXL3kYpJw+r0ZNaqRX5Hc0cLOyy/KqOivyuiOpIBeDRBXZpRPS261W1+SQnOrXZrl4rR6BdEHCi03awiyBALiAgVgMn1c/By0oaOxtttFG47bbb4rmyRx55JB68x4rK+Trp68gZgS1uEuSD60jpc6VfY6+zAXo56A/BSYP15nNfT4kOAUUtMVC9KB9EiMQ1JHlBWWcAvJnWXXfduP2Oh1Q+TZuXX345nv3D6g0hYYtd3mj6TkSHbXe5l4s86Wwg5wt1JlCeWJAvHB8oE+KA++yzT3RphxxKu4gtdLbEwZ+An2yHS3en7XpTbT/JiU5tt6/XzhFoUwSc6LQd3IUsOrhXyyuRzySsODa6uVVQVuRsLAokSApnzrheREcRtiEnJEgPkz4ECxIEkSLZ6yA4kmzgNz7//ve/zykTF0N0kHU499xzcwTAWkV0xhCrEqShENERyaMMsuhAXDgL+M033+ScCXAgwGNT+jmyfIGPiA6/SzBQlqCmiA6WGcgTiXul2WNlQLAKLbXUUtHTFVxxUSdqfGo9arueVXtPcqJTe23qNXIE2g0BJzptB721rPztb3+LEyTbPGzZQCoQAsSzUtsrkBukGrDosB0FGUIOgsQ2FZ6I0te54IILfkN0uE5bVwp9gHen8j/rrLPi2TwSoRakH6NtNMqV6vpo60pyDvfee28gDIJCUIiwpSEU0KTp0aNHJGI4AUCIIFxYbVpq0cG6Bamh7GzzQXTYFsPKo+8gOhBA5DFSrTIRHeptNYjYUqMsWIy4H8KDZg/bZTyDvKgv+d1xxx1x2xDHCN+6yv4dcqKTPaaeoyNQtwg40anbpveKOwIVi4ATnYptGi+YI1B9CDjRqb428xI7ArWOgBOdWm9hr58j0IYIONFpQ7D9UY6AI1AUAk50ioLJL3IEHIFiEHCiUwxKpV1jg0am4prkjBu0vJLwSOIcDe7Yiltnz+xwRkZ/K9YTLtok60qOFxLeQDoAjHcQCW8q62KOh5REOq1bO89RuRXmRR5f6fdSc1eMORu3zopx5vMs4/kEAX788cfjWRfOID377LMxdIwOLSu+HWeBOJtD2m+//cKll14aPxNvas4554znbZQ4n0PdbdyrVO+Lg878IyAoqSm3dWmcSd/MRoSXx5WusTHHSus59Xu3E536bXuvuSOQOQJOdDKHtFGGVnMGAmMnSA7lysXcEh28fawr9hVXXBHWXHPNgJcVB5j5X5ou008/fTwQy+8QJmnBLLvssjn3bLybOKhLnnJtx8UcAnPrrbdGd29bNrlhi5hQIT2H51rCwmfKIwIm12sdfs7nag4hEQ78Trntdzb6OqrwqJ2Dk5TPOdBMGfmez8qDg9v2N9zxcR//4IMPArH+IH94R+F9hnYPxAwPMQ52Q4ieeOKJeFB62LBhsU7WLR1ySd0oh2IM6iC0iI4OOYOlp9IQcKJTGn5+tyPgCBgEnOiUtzukREeK4jy1ENFh4rau2Fh2mHSZxHH3JuQJkz4WBAiIFQck5psNq4JVR0THBr5FF4aJ2xIdWYpktZDlRq7t0uax38vyw72UhzrhqaSI4Lis2/tSUiOSgpeTCBP5kKwHGqSM7+VCn4/oWIuOQsFAdLDk0A4EKoaUQHSoO9jwPdfwP3ECETzEmy2fW7rcyiX0iCWL+o8bNy66llM+PNmwrNVjOJks3yQnOs2gKa0K2DsugbzcfJZZ0v7enMJmlg1XSl7VWOZS6tuaexl8iUDOSpHBdfDgwQGXW62uGOzS71rznGLvKfZ5xV5X7HNbep0TnZYi1vLrtaXBxIgL8yabbBIzYdImsXVkt5bYnsEaIVdsiAOTrALY8pltHm1dQRCw6LDdg8UCCw2WEEiF9GqsRQfXdogICsQiRuSVb+tKxMRuBVn3c9zGUUVOt8aolyVcTPx2C084sLVlFYrt1hXigRCyI444IpI1CAbEqBiLTrq9hgULokP8QMgmeckKpYDFIjrPPfdcI7d0zSNgjnv5G2+8EecUMIF0IhxIfnbrzpKulvcYv8OJTtIH1KHZz8X8K7VKVjp0aF5A2DkBKzt27Bj1FviO388+++w4YJAkm44ypjQSIEK8kKwOWFXpWn5/+umn4wvIasCKWjHRYraV2VN74AqEmX6vlxldCcqlZ7IKIrHyYKBsrswMVDxbqzcGUQYpBhsSAwg4kD973brWmqSr6fWye+aUm8GeAR4zNb+hC0LC7L/CCivE3/mOswBol5DATIOTziHwHWZuBq6XXnop3HzzzXECkS7IOuusEzG0ccLsJKE8ec7xxx8fn0c/tO3KhCJBs7Fjx+auY2WoPtVWbeFEp62Q9uc4Ao5AsQg40UmQYsLW/jWThCUZTOgiFqxcZB61e6/aKyZbG/eFa1DJ3HLLLSPJwTKU7q9rUtKetWLIQFKIss0/vmvq888//xyvkaKofSZlQhDM1kOy8FbZFHKGeVn1hxyx32z30yVf3r9//7gnjThYKitfbCds7+u0HaB6ggVtt+OOO0ayw2qKtqa9JCmvVZcsPjKn29U2B0X5W23wxRdfNDokCkkmX1kCWdEpn1TkTequkGC2Fmy7iujQRvY6zP5OdNq7d/nzHQFHoL0RcKJjWkCWFK24tTdqtwOwqLBl0bt376jMySRlf2fFL9KgSYt8mXSQEoc4QRKaIjqa5CiaPBogX2ylzDXXXHH/FjLDv/R7SJSIDjFb7DNFdCA3TZWZiZPEQUTt7WtP25qwNZFi9fnyyy/jP+pu4+K0dwcv5vkyo0PwVE8pviLNDtGR1woHFEUm9B1WOkt0RF5EXMATErjNNtsUTXREgmmr9OBi2pdEdLAy2QOOTnSKaX2/xhFwBGodASc6poXtiX8mMVbg2mqwe71YO5gA55133ijbDTGSC2Bq0WHytHvD8n5gPzefRSeNcov7JofcOCyIJYbnaptCFh/7PdsjlujIKkM1maQJcIc1olCZmbAJPEdMmVVWWSXeo0N8TKIk7dVrIuUMC4QI7wLKWm1EJz2s+MMPP8T2ZHtJUvbUm+07rCZ4VGDB0ne2zrLocK9k9TlzALHt1atX0URHZNdugRXqS+oT1v3X9jm2Q9sq+dZVWyHtz3EEHIFiEXCiUyxSfp0j4Ag0i4ATnWYh8gscAUegjRFwotPGgPvjHIFaRsCJTi23rtfNEahOBJzoVGe7eakdgYpEwIlORTaLF8oRqGsEnOjUdfN75R2BbBFwopMtnp6bI+AIlI6AE53SMayqHIgDg0eRy4q3vNkUy2a55ZZr+c11cocTnTppaK+mI1BFCNQF0Sk1ZoiUhBH4k3w5btZ4QqF6Od1008VAcFIXxZsKaXA8Z/CakvJo6sVDXrh/o5RZCvHA0wehOJ6L15aC1pUiG44HmmTYEQaUIrQVDZRkOeKD8uLCM0tB/SSex/uAOiv1JWVV73K/ZzZon+LglIJpU+WVYKCCFkphlnusSmy5+lBWWDrRyQpJz8cRcASyQqCuiI4mbAgJrsJo4iCNzmdctgcOHBh1cXDXRQFYLuOW6HAtbryFiA66N7hjMzF26dIltlPPnj2jmi1KyxAaO4GWSsLInzzefvvtsOGGG8ZwBSS0VUS+KDMaK0ym1GuNNdaIruqQD9yXzz///Fh3gvlJOwgChyt19+7do0Ahcua4VePijFw5LsvUke/krm4l6KWsDOEjSW9IuGVR76xegkL50O5oFyEcqJg4lB/ZAcnR05eoP9jhTo4MgVXDFgFEawcXfFSS0ToS9pBU+oSVsz/ttNPCjTfe2AhnZOpR4y5XH8oKSyc6WSHp+TgCjkBWCNQV0QE0SAiTTz6iQ9yS/fffP1oyZIFA74YJ7+67744WHAjLSiutFCc2a9HB0sFkxESIRUPP0YSvkBLlIjqQKoLHkfismCmqK+EAmCQ1YWvShIggQkg5SZbo8DcEx+ZpiQ5kRZo+kEgSpAgSZCMWVyvRodwQPjAAU+pF+5Joa/oF/QCyB5nlWtWdbS6Fz1DfgRiipYP1TX1H1+te8n7hhRfClClTckRHpJD8apHoWKFOkXK9fxJjRIsIDSqCJBJyw+oLqd8qPIqsYjYekr6z0a0lFIlVlcUNbaLfRUZZ7MhKKTFJ9KMoH+8MpPTYY4+N1ly0i6S7leofKbClFafUogndKciz8kwts9a6h9o2CxgSAR9nmGGGGBtKATYtfhp7pKOkcS0tN2MTIqZ2bLRx/fSZvsv7zmKKfs9iCsJPXRWjysbPYkFktZ2wTC666KLRik3/VoR1FpuUibFFOGU1wXk+jgAI1AXRkYgbweMeeOCB3AulbRhZNSA6vLgaNPJZdNJBQn9r8pKVY5555omTvbY8yrka10TIAMygDNlgIJJ1gcGjKaJDkD8mDztBaOJlkCWhkszEjvoxRI6kARKyxHdM6Axs2rrSFl41Ex0mYcQThwwZEifBlOiIUIK3rDuQS+KXjR8/PvYni4vEJvneTkQ21pW1jAlnJqFyWgWzGg5bY9GxKtCUg7832mijRiFFLNFhkiQprhrq4Jw9Iy4ZITtopzTCtUKWYFmcMGFCnNStQKjKIKKD6KbKALlKn8kYwbhCvDvywVrHIoGQKLLGQXxQ0eadsOKalE31YZJ/5JFHYn241kbfZuygvBAwnqH3SJ8lVEn9bbDMplS6C5WbIJU8RwsUCBnb7ssuu2zsw1gtFXaE7XH6uw0JIzwpB2OF7mXhaEk/ZHW33XYL1157bVQKHzNmTK7uwokAoZyDq5YgyVm9O55P+RCoC6JTPvg8Z0fAEbAItJToKM4YRIGFCFYAa00pZNHRWTnuw0Jgt/uwOBRDdCi3zqJBzom+nVp0LOlMz+eJ6LANDMmV1ZbtTuqhv3lOS4lOur0pgq0AsORZiOhoe5jySb39d7/7XSQtkJm03ISKgSTaNiB/bc8SDfzWW2+Nluxrrrkm5gHRkYI6iwCSFgTEcLORximnrJsQHcgof2PFgqRpEWZxaks1b3+Dax8BJzq138ZeQ0egzRBoKdER2bBWQllTRo0aFS0vOmumbaR81gvyseE3tAVrLWUQD221Kn6ZLGsQqk022SRn1YQoKaaZguxyjz2vJ2suoU8gCX/7298CW91Y8yA6snRStnxbVyJOdusKqyqkCSsg4VsgBJRZKR/RgXBo2+nee++N5++sYwSkoblyb7vtttGqSxLxgZBAmmQto23/8pe/xLOAhbauIFRYdCi7jYuXEh1+k7ODtvuFE+1rg922Wef1B9UsAk50arZpvWKOQNsj0Bqi0/al9Cc6Ao5APSHgRMe0dj1pzHDegwjsP//8c9wP91R+BMrtol7+GjT/BCc6zWPkVzgCjkDbIlDzRCd1DW/NATfrFWK9MGgq62WAVwJmW7xmMCHLjT2f9gz70ptuumk8qIeJm8+lJKt7U4wmjz3Ymu+5dhvAulDbaN42ojs4cMZC5m+Li8zo2h5ID3CnGGDSJrENUKmpNWVsjuhYzDkXoS0bMGDbhcShd85EjB49Osw000yhX79+8Xu2G+abb754fqI9kxOd9kTfn+0IOAL5EMia6HAwnwP8/MsqTddgdfi5uczwABg5cmTOO8JezwTCAUH+l2uo1Y+R1gmH7dgbtvozdk9cJMmSBAgGnjfTpk0LnC3o1q1bPNDIQTueifeB9uyt9gxAZUl0rG4Pz+HMAO6aSnbvXl5YcpOXLoy8zLgHTy5cqjl3cPjhhzfS2eF3HXiU1ow9fCldGHCxBzXBVh5ZHB6Vp5olOvrMM0oVUmyuz7T297SM9vCl1dKBnOhQKeSOMyBYz9L+RTksjrSf1VrSb7jm/vjjjwFXfnSTdA5EWMmNvbX1yuI+JzpZoOh5OAKOQJYIZEV0mOOZ0zBOIO9QjFGh2HqUTHR4EJPTueeeG1ZcccXoXYH7NBMx1he5AHNdKoDXHNGRMrJ0dAABAsHKWs9ceOGF48qbCcxqz2RFdKzFiQkVrQ2r64Pmy5NPPhmtAlZXR0QHDKxuEDhYcsjf1uqUbxJOiU6KC8RIWjS4sFptIkt00sOjHLKstJSWcY455sjp6sjdnDJDcnHPl5Uln8CiyHNzRAcSA8FZYYUVwg033BAhwUVZgoyQwmomOqmLudUkUvuDH+7Y8sixC4581+u9t/owuEaDFYsRMNeigGs5wEw/5Rl4bvH7bbfdFt8N3h3amd/IQx5GtAmu14hKavGi8vIOQe7xOiIv3kHpIKV9mneKa9BjIvGZ76TPxDuTeiLJAihNMCzK0vRhcYXFj6QFg/Cjz+hAt3AXFhIStYselZXyyJstC8HPQm1mn8eCTW0jiQ4rHyBdIsbtk08+Oa6wO3fuHN+LxRdfPOKIDpZtUzCVppAEXvVMvkeig/cSfEktHYPStrT9QflJ2sCK0+qzle1gjlAdhYNVZ1cfaI3avO7leal8iDSjrrjiingoP1//4LB6uhth20NiqLavF8LGfi9PTPKXYYJD+iwiaWckCWyZ9M425alXCtH56aefomcgTgcQG+QR8GCcccYZo45VVqkkomO3rmT+l6cFWyO8uJbo8KJY/Rk6fOqxAJHo27dvtJjQwfAw0CRD43733Xfh8ccfz7mcypIBIFacS9or6QDZUuDsgMFgRh2YcCVgyP9YdP75z3/mNIRoOIgOA7q22VKLjgZIESkpJ1O+fBYd8pIlKcWFcs0555zRqpFqETEon3feedGT449//GPAKkCSm26luZpqwlAZceEFS/qJ1dVh4pTYmyw6YJD2L7V3qqWDmjWTrPSNwFeTNCSKgb0WiA79C6sYAnRY/LDOPvbYY5F4gB8rJ5GQyZMnx0UDkzuEAwsqk1O+65kQ0i1aTdBMllOnTm2k9E07qG1FdDRJyhorosMEgM4O36PNRRul7zHPolzStpo0aVKuvDxLW7maaCjPiBEjYnfQb3o3RIjZspRHmZ2UU/2ufJZR1Y2xCisupAuBw4kTJ0Y3b6zS+cQv1T+pDytaNInod8Ke3xlLEQSUPAAaUhonIYG806iCzz333DmRRbBhW5s6gR+Jsdh6qPFO0Y6WxNtycK3IrybLYohOSppVRzz9SAggMv4sueSSsc4q18svvxwnXyY9+h8Lj6effjonEks70XaMZX/9618j0YVMapErSyy4kxZccMEcEaVe5MecxBEAHW+w4026mLGEk89pm7C4ZyEr9fu0PCo/cwT9T0K46j/0WfUPRQQAb7BmrEv7vMVVpIf2RwKC7fVBgwbFetPPIdsiQ5bo8Jn3HlV+SKl9Z+kP4JKvTOUiOmBBe0FuGH+Z37O05KjvlUR0Wkoa/HpHoBQEqsEiVUr9mru3NVtXNvwFk6N2qm0MOVlUGKhZZDBpQoxQ9dY+eXq9QrEg+LfffvvFydhadDSwM8hzvgyync+iQ/kYkDWpkof0dcCDCYDVXT6ig8UHwoo4HpOGyssAbokH9WISHDx4cIQYAqD8rCUGImjVgyE7WAKwNkFSJFRaiOiwcoeQaNFCfSnjSy+9FCfZQkQnPesIBlZRnfIyeXF+TMKlUlSmPmpXiwHfa7KU4CiTqCZzTX6W6KTlUBgfbfdqoWWtFIUsOmpXO2mBNQlM+Ec9sQwpfAs405+kQi+iIKFUKWLTJ7EG2mcwYZPIk+t1xEFEXoui1KLTFNGhX+p+yHnaJvQhyBT4YK2z5dG9kBAtLlOiQ1nVP7Ci6P0ohuiorajz1ltvHdZZZ51YZ7Cjv0v2gHfBEh1rpeKdTYkO7ZmvTOUiOhrzqA9t9Nlnn0XyjbBllotwJzrNzS7+uyNQIQi0lOjYLTsNnoodhuVCWynanmH1zOTOZADRUYw6Tdz2em07S6PHiv+lwVP1N/djYZCZXFtXCq3AbyIhDLasSll5asJmUkzjuWGtopxMGiov/yvorfR0ZAWgKbHYsRqHlDC4WisxZRGJsHH7RGKkzM3WlbVGMMmQD9ZHJlqsMpQJcoGKM5anNDixRA8lWKgtUuquulBeOSIoDAa/WecDS3Rsm1lCl24npeEy7DEClSMfwUgtOrSh2hRrKhYGEtZSqxoP4YFUQGQgbfRlJmUsT3b7UkRH2KbildRVpBXiKKuFLDbKm76s85Hqz9SLMqktLY6UWe8B5JzJ1m4/2feBa7Hi0D8hOlLKt+XRvTruwAIDi5UVexSxkcq33i8FdMa6Qh9SebRosc4pXGuJjvq5ja2ott5yyy0jcUdRWwSHfmq3m0VcVSbKKH2sQs4YpWxdpUMrW1nsoiy99NLRQplVcqKTFZKejyNQZgRaSnTKXJw2z76WJCrsOaE2B7KNHliNdYRMtMZ7uFyQVkJ5mnvvSiE6OJRgsWURU85UVqLTnMtvOStWzryba/hyPrue826N23kt4VXvRKeW2tLr4gjUCgKlEJ0PP/wwcDbw/fffj9YmzuoQZy/rVDLRyScNr0JCdDjYUoiVvAAAIABJREFUhPm5EEuWOS5fZF3r8ZRqx+j6VIfHnrTnZLm8QtiPxBwqczTBOe25A8qcegmoHqpjU9fkaxh7poRDyRxIVPR1q2MjLSBJ1Jd6gDrrTlLu/NKzAZy7SPf4ZX7loGJLVlw2b22hsHrgUC6eNApXYDV0lllmmXiwm4Tp3PYjvlNbypRL2XQOxXptZI2bE52sEfX8HAFHoFQESiE69tnyFmarmnN3FXVGx+5FyjtA2jmQDkxTHDJbd911o6sov8lDi4Ne2keWR4iICJNZ6hpttWMs0WGfERKjxD5oOkFxPYRCmj8wSPYxyZMJK3VBVl76nr3nM844I+7rs29pXeVt1Ow0Sjn5KK4Qz9eBRwggXge40L3xxhvRo4KGzUrksNTO29b3W5d72kadXAcgRS448wBJUT+R91Q+7Sb6o9z12eeWN1Xq9SMvI2no0IY6eIpn0WKLLRb3i9UnOd/CdyI60kVif7tUccqmcG8N0bFu0sUSRBt/Kp+LtM7S6LyPPQti3Ybl5st5Euve3dZ9y5/nCDgC5UOgFKLD/IsF58UXX4xn2Dibg0NEx44dMy1wyRYd67bHAUAOXcnrQYfzKLFOg0vLQttaOrjHgSiryZESHasdYw9FyaIDUeB+6xIo0sAERlKeeC4wYU6ZMqUR0cmnlWIJEHlwDQmik+oEpXoSDPT9+/ePLqtYEbgXogMxk8cIZXKi80ufpr3UNhAN6UtYbSBZxKxmEa68YJrP6wZSowOs8j7QoUCeKZJjNXQg5SI6ct3H00P959FHH43igiLIIl7SxyiHeyRlbQ3RsW7SfJYLNW7b9LsOHTrE6Nlyq+Y51DmfizQLFogMZF/vbapXxfuXuvlywNSJTqbjtmfmCFQMAqUQHQ6j4024++67x/GUnZZypEyIDiSFVXjqgkqBsa6k205yZ2WVzYAJQSEyL9+jn1NoWwpNHbuaT8kQz7PucxJdYnK8/fbbc5o2PIftNLkFWj2VfFsP1kMB6w2eFSnRsR4K8gSwGjwyy4noMEFoEqLc8l6RGFk5LQPl6Eil5JnqMXHKH4Ko8BiQGll06DOy8livDqs9wn12G9JuPdptJ4iVIlhbDR20TLR1lXrhpH0Zax0kCQIPsRWhLgWPQve2huiQl9ykpTkl7xKIuaKAp+9cPhdpXGC17UdEblzGeQetuFk+N1/azIlOOXqE5+kItD8CpRCdCRMmRHLDIrWcqWSiU87Ced6OgCPwKwItJTqWQKZhSnCHtmq/IjqppdW6SGv7WWKcbF2RrGAarq6QPuvm60THe7EjULsIlEJ0OIyMS7k9j8NZViIeVNQZndptPq+ZI1BZCLSU6FRW6b00joAjUIsIlEJ00DvCqm4tOizQDj300IAqflbJLTpZIen5OAJlRsCJTpkB9uwdAUegxQiUQnQ4jJzGtcr3XYsLldyQOdFJ49+UUsAsgtuV8ny/tzoQyLLPVXKNnehUcut42RyB+kSgFKIjJyPOvXLGt1ypZKKjcwDSJMli0pGnE/t0HNIt5MUijyvciBURF3d2/rbiclb+nIOm8u4qNiqt1eoppLVTTAOlAUwl4869iuOCpLeiBeszh2kl1V0uj55iyl/ua9K+VOzzCvW51FWfw8L0BfBU5F4wVjtIGoDnShdHh+UlmSB9h3Lq5RSqd2uIjo14jHs99eewtpXWR5uIczS8F0cddVQ8VI3kPRHcSfR5DjIjzWAlJGyftU4ENiI04R7wuMSJwErYr7LKKjEUBIlYWZdeemn8bM8SUUZCJzAGyKONawYMGBDjVnHOSJHC9Y6nkcGbWyylB8gLyUzwXPsMaSvlCx5Mv0sjsOOpRnltXdLo1Rz0Hjp0aDzcjVdmPhmFtH6FntXS/pkvEGehvBWqgH7BeKtwD4p1xhhl29pG2paDhrxQkQUpFHW+2PffXqexmu94Lh6XwpxAvbzv9FXebzwPFTyaiVYBTLk3X+R2eQw353SQRkRXwGCLi0JD4EpNskGK03hcqp/1mmxp+1qM7DtRqJ1agn0pRIf2waJjt6l4TxZddNEYqDqrVDLRkcuuYmTQSHQadSi8UtCfQYdGg5aNdJ5Pg4YIs2jwXHvttTEiK3mxZ6eo5dZDhFg3vGC8LDbejo08DZhy8wZEkjRFmhsIuTaNMK4Abrw4uB0r/ovitqQTgMhR6l2kcusFkE4QGi3yMOOzDb5Wy0Qn7UsM+gyiNrYL7aGo09JkAkfb54R3SnQYzLt06RLbXxIIiiMjvR1cHK0uTip7gIcAh+RKGWha+/K2huhIB4fypvo4eIuNHDkyxoUiwjaaRIp5xGSrGEx8Rz64nEMKmaQgPUg6KCYOhBDySL9lYOcdZqIGV322zwcDq5yuz5a88ExIP4cVSZAt3UeZeKaIjq2nzVfvN/dB5MgDHJEPUKBG3uEnnngiFzmbMth4SIqQLTKQBl1M+xl/pxHYwZiy0r8KRa+mjIoszWf1MxuU0XpyamzKF+2dg+LUlbFDUbYVPNXGk7LR6xXUlbGa+/LVY8MNN8wFn1TUefL7z3/+E5/H+wJJk1RHPmwYm+lDjIcEIuU+FivIdVBGxnRprFEP2tpGaFfkdoLPkmxUdj2PGFRYCFLMKR/PT2URUqKXRvwGd8aMtM/kk2hIA6aCR4qL+jHkigReXJcvwjq/gxVYQJjl+cj3al9FqFd7QuIUCZ73WrISjAN6J5pqp5aMUaUQHc7oEC/NHjym3YjHVVFndKzrrtx9l1tuuThAaTKQcBiNIkExrQTkri3PDNs5aRAOKbFqSvVTrGu5GoXODeGSqzffW5LBxMlLKfE3fi+W6MgNlwH+hx9+iC7ODIh0QBEdXippusw888wRA61cpLlCh6auTCJ2NWMHMDsh6DMrbF6WWiY6+fqS1ciB8BINWEEMtcJikFSfs3jbQdZa5bSa0iCYaiVZXRwF75MWU7UTHfq8iAuD6pNPPpkb0yCLrKLoc5boyNojqxZkRkRHgSnJxBId3g+1FQOttejIKlGI6Ngy8g7tscceOYuOLHEiv2hhQWBkbUkV1u37zTXUjTYlYCJJ4w7jhggAxFnRyq2WU0p0NAlb93qRjzQCOxpE6aSbRq9WhG3wsZbD5ohO+izGPy3GbPBJJhPGHerJeIPkhqQYKJ+88KgD5C5fJHmbt7WMSo+qOaKjCZ7/JbWhoJEpObHWBi0qIUY8gwOsyB2AmY3KrvccPTcshYzDlly2hOgoqjqklzlo6tSpv+kz+SQaWkt0bBBSdh5EyPSCaqEM2cR4QMonuCv5FvVnxi4J1fLuVxLRwdrLfIwFR4mFDTwgy62skiw60oZRR6LzkXr37h0GDhwYVZBl0WHQ0xaBDceQEh2rbSPLCJ0s1U+xRIfJDbP80UcfnbPqiCkzIH/wwQdxIORZVovHRn5tikCkYSYYBJmASdoGo3PJQkMHVRRhCdtRXosXg6ZWUDKfgg8vFwmzPtGASZg1rfkz1yNq6EOhvpQSHbC3WzDC3fa5fJowbHUwsUO+b7jhhtwKhz62/fbb57ZpUl2czz77LBCpmoECkopFqJosOnaykBu4CAv9DWsLJJqFBxZXrIop0aGbicSzWOjXr1+0qmHR0QKAa4R7unVFP6bdFIVb21BcL4uadWu3W8uUiWeTmAhYHPAOM9bghgrp5T2mDnrHIWxpBGqNQ4owDWEibyZu+l5KdPRu2ojUIlOKLs3qmmTd60UQJAqqCOz0GREZbZHa6NW47mPRUGRpO37Y7Tw9m3bjWiuKqmfZaNop0Sm07cSiDZKLfhTPaKoeadR7TaKaqKVCbyN1P/jgg7ktKrvwZdK1REfjv42Ibhc3EB0Wv5QRi44WzNaKa4VnbXgdxtFCQpcaj0VG1Yfts7E8pH0mn0RDGhnebunZSAL26IIlioqwbqOXaws9n7QDZZYum7YRac+U0Or9tGrpKT6tsVSXYtH58ssv4/vNQpVxllQVh5FraO71qlQQAqm1p9hwBhVUhZKL0pqtq5If6hlUHAIs3EidOnWquLLlK1C1RDGvxGDNlRC9vLlOVgrRsXmzU8LxFAglJDbL3YuSLDrNAeC/OwKOQHYIONHJDkvPyRFwBLJBoFSiQxBrFrL3339/2G233WJcTM7QcXYuq+REJyskPR9HoMwIONEpM8CevSPgCLQYgVKIDluPF1xwQTyy0aNHj/DNN99kaslRZZzotLhZ/QZHoH0QcKLTPrj7Ux0BR6AwAqUQHXLl4DixMjnDhmMP54QINsxB8qxSmxAdHZjjICf7blnuvWUFhOfjCFQ6Aq0hOvJy5ICmDoHq0Lv0mh555JF4GJvD1jpQaiUSwMVGN690nLx8joAj0HYIlEp0bEnZxmIc4lB8xbmXjx07NoZa56Q8nhjWJ57BlRPguLgVishdSPhPujsAYaNGc9Idlz+8FPBIwMUOTwZFu+ZkuryW5DVBGSQCJx0C5YOLLaf28UbhOfJUyFdeTtQrH3tC3eqwyIOEclvhuXz6DfKKwYvgtNNOC8cee2yshxWyS+uf73cbldsK41U6qUwFvtqivMKcPnP55ZeHCy+8MGJOshpP6e/ylrH9BwIBmWjqHchqyGkN0cGr5e23347v5c033xyLgjeGoolL5wazMd4heFCmekbcI12UrOri+TgCjkBtIFAK0WHMmWGGGXLncfByxbNuySWXjN9nlUq26DCQSg+CAbVPnz5R1EhkAz95VokIAKLVgCuhJpbmhP+szgyTE25nuJTyfbdu3SKBYmCWMi6gMPHwbE1gVnAPixJupHIVtvngji5tEOqTahgIcCsmZ4mQtFgQ26Je+YTnmiM6uMrKvZHnWcVf6o+LOYSRvNPfU9d1K4yXVWcpRz6W6Ei51AqBpYKS+cgs7vlywQU/5QPJleu4SIrIqYipNI2kc0QfwM0RF2qRT0iMCAAuwVZ7hX4j11DaRqQiy8i7wr21RIf76dO4qPLOSKoBnFkw8B2CeSiRg5feA8iNFTRTvytHP/A8HQFHoDoRKIXoILIrpXa2rUhoPPE5y0VvJkQHfRK0SUhYYSRrLe0SaRdIiAuhLasvo60tNbOE/1JBPYkJMlCj5YBeRkp0UoICQcBtUKrKsgyxH2jzKYboWGVjaYHYxqCBIFKQDCbUfMJzqSKnFQq0VqGUyHAdBA6y1xTRscKK0sMox6Sb1StpRf1s/a3cvnRRwB8MIDCIBeZTiUV6f/fdd88JVkrkDZIoK4YVCOR7yIsVdLQKpTvttFO01lhLx8svvxzVWEkiOfYdYBuoHJi3luhQthEjRkR1WZRIRXSsRgjllaYOdUstiqkQX1bt7/k4Ao5AdSNQCtFhbiYpogK6aahNZ33EJROig9okq0KE3FB0ZH+NFbS2j1hxS60RlzEExGxsHE12qfCfFQmU2J9M6PbsQT6LjhXc47MmR2sZYvJSPgDcnEXHKpTms7DY2DBSTWZC5lpMcuedd16cqK1VApFDlF9FSmzYAxubRWqyIgBpmInLLrsszDfffI0E7azybKW+SvmIDqRTJDEVlIToQZQtjpBmWXRYIdhty1Skjhco1eRBuRehLVl9JM7IATnItSyQqYWHsiNcJ+l7vQO0W6UQnUptdy+XI+AI1AYCpRIdxmTO4xBGBIMExgB2bCrKolMbTeW1cAQqH4HWWHQqv1ZeQkfAEahmBEohOm+++WYYP358WGeddeKRARaXxM/705/+5ESnmjuFl90RaC0CTnRai5zf5wg4AuVCoBSik+8wMpZyrOTTTz99ZkUueesqs5J4Ro6AI9AkAq0hOoq7k8YIY0tQbubDhg2L53Y4yH/UUUfFrVZiR3HWiMS2MwMPW7vEqcPZQB6Kdns1jXWl7WnO6KURzNkqVtwstmPxCmMLnO8UUJSD5WyFE5fq+++/j7GsSIqlhNiYjV1H2VgVcr+CfyqAK/Vi65iYS4p0T15ym7dxrKz3I1vChFwgT85u2S1VnmfvIz6UYn+l8bfUsGCeenlyrm7nnXfOBUHm2kJBStMOQluRbOy/Qt6tzYU4sDHKhIucBWh/RXHneTYWlP3els8eL2jJq626gz3tnnrykpc9Z2e3iW1cQvoJfQ8xOkkpcHSC4wQ21iAOJLSLzvC1pKx+bQilEJ2qOYzsDd0YAV5SPMykW8LfvPCl7Dem7vctxbwl7uY6cM3gwuDJvUxwDGYkBnrc8qlfc8like/a9FnN5Vfvv7eG6NBuRHnmcDxtCXmg7fieQ8ojR44Ma621VlhzzTUDZ5XU5jZ6uaKd4z3JhMBZOp1nw8xM/kwoNno5xAaiBHHhzBVaPfQd+jLXEZ17zJgx8V7O9i277LLxgHchogOh4XwehIzncx2JcvJuUR8cIW699dZGz+PdY2XIxEY98fyE6Kg86lPCiXNWEAJLblQmiI4+33nnnTFfzopRL57TsWPHXEBUlUnYkz/nDzgoT7LOD8LQBr6kvAqWOXHixHhAU+cfRfRoA0X11gF5ySOcddZZuWDAeNcdeuih8fkkkVXalfbUYfw06rYO4NM+6bkzXUt+nD+kDgQZxUmEPqZAp4wj9DcRI0gkhJPvSbS5Pehuz0HyOzh07949lpko1wqEyT20lYKvQla4xp75E5lBkA5yY/PmN4KY8k5wX/rceh9rWlL/UohO1RxGbgkgtXytJSOY41ht4jXGQDxgwIAwaNCgOFAzYHPYVStcMLHRZLUCsRHN8V5DJpsJAhKliL3cywtPYlDUypvPJFaVDO4atFUOeb3pQLMGfYgHv7FiZ1BnEiQxuDCgM5hRFjzWKANlYaBRZHYGfAY56qPo0ExKDODyUuIgOnlvu+220XrAoMdAO3ny5BjBth6DdRb7XmRBdHiWiAtEB+uCEgRAg78lOrL2KOo5fVhEhz6HdYZUDNHhOpwHIE2QKxs9GUkIiEo+i44lOuTBKl1ODvRBSBrXiFjRX+VsIELCfUxo4Mi7gdeZrBEp0YEUsNq0ZcpHdCT3kI/oWKsM7vu8L9dcc00kO/mIjtXl4l50ybCsKMq5HBUkuUB9kAeYOnVqfD957x999NFw++23R4cH2gbLHO2Mtx1lxWpGflybeo7mIzrCTGOQFmwiLtYagmWFMUT/44FKPfmb6yFMEC7qhu4aRIV2hIhp4ZSP6NC+kBX0VTikescdd0SixHiq6OGU00Zcx6plrTaSUpDVRt6YWODoy0h7iBAV+z76db8gUCrR8cPIVdSTJLzGZK+XTqs5BkEGdohPSnR48RjAWI0yGHKPBnGRGK3CNVggj81gIS8hSJNW5Gn+dkWvciAcx6Qlsz6ThMqtAdYO8HREWz95l62yyioxPgkTp35nYGVg0gSm1ZqsCdqK4J4JEybkBjjKJtJURc3epkVtDdGROKKEMAcOHBjbXltXcimHuNIH8WrjHkt0qCTtabebNNloq4Zr8m1d2eeoj8nCyMTH9oSeZWUgyB8STFmZsJkI5UUI0aavQMDOPffc8OGHH8ZJVFtXaCDRjyWsySRGH+fdYsJm0UHfJ6VbV6lIZKGtKytgqufwruGFJ/d83gXKAQZYkng+Fg8Ij/XyLGTREUnQpKy8KRNETJpRbMcQ8RnPQbDSQshKH0B0WESBg7YsJS8g7S6RF205smBj6whtNI0V+awjIidon0jHTAQNIjZu3Lg49oELHoy0hy2n2pf2sBIe8tS1REflkUUHYo6Xr7xWKTNlUL/h+YynqivSJ5AzSD2LK/qK+qhvXbVuOCuF6Phh5NZh3m53iYTIxMsAx8TBhM4kjvscg01KROzgYi0s++yzT0ATBssH98m8ysREgtiwEjn88MODJi8RH36XxahQOXjxWbEy6FnrklZwPA8BOaxArDRt/RhMWL136tQpZ4WxLttyhYcQcT+TC6s3e+ZCWyQ8h+REp/mu2xqi03yufoUj4Ag4Aq1HoBSiw8JqxhlnbKSCnO+71pfulzv9MHKpCJr7C2ncsNqwhzhHjRoVzjjjjHgnqxz29lmFcP8yyywTf9PWlT1saS04rA5Z2bIKpqOQvw7/sYoRebFESuXQKprnQMZQr9b5Ca2GICs2BAcrKOnNUG6dE6D8bHXNNddccVXFqhFtoB9++CGa/bXSYuVviU7//v0bhbtgi823rprujE50MnxZPStHwBHIBIFSiA6LbcIe4USgRDSDs88+u7JiXWWClGfiCDgCzSLgRKdZiPwCR8ARaGMESiE6WPo5wzX77LPnSs02J1uSWYquukWnjTuFP84RaC0CTnRai5zf5wg4AuVCoBSiw/m6n376qRGpwXkAosNORVbJiU5WSHo+jkCZEXCiU2aA2yF7qzXDIW22h3VurVBxCCyM95SVrLB6OvY+5ck2dJo3seI4f4caLXlx2JlD0srXBhW2eaYx5uxvNriwvpfzAofH8ZZS/oW0cNqhGfyRJSBQCtHBIxiig0WHszl4F+Pgsttuu7lgYAlt4re2EwKpWBmDHOeH0LfwVBwCTnSKw6maroK0KOI93pAkggJLQ4eD/7hGQxJwC8ebibN5nI3DK2nDDTeMv+O0gBu5Yutxv+K/4f3FdgBnH/D4QmNH8fZwauA30tZbbx0nm969e8czeDPMMEMkQvfff3/UyJFHlETekKKwQoLy8ON8H550nPfD6YBn4jhBHng7QaBeeOGFeKZQz+Ez9+FYwT3Nkb1qauNaL2spREfY4AF35plnRn2tddddN8YYzDJVjEXHCj1lVUG9mGgtsFKR2B2HdRk0ODgrzZl8h2/lIp3+ZiOgo9VRjrJnhUFb5pNvNVfs863XFgM4ImHaoyUwJ67GaPJImTZfdG21F8+shsjtxWKj65zotBSxyr8eokOC0DAecWYBEoCrOOMO3pHSwYHs8I6hJ4NFB5Ig12tp10B05BSh+7kWZwA0aOR2L9dtXNjJR9fgVPD555/ngLOWIysSyPNwlYfcSBDVihxqbJUnKS7wlFvSEwsuuGB8vxmHIVTEOiqk71P5rVjfJSyV6NDuyA4Q3wqSj4UHopMl2alIoqNJDy8jrTy0MmAlk0bulhoov8m1ma6nFxPhKsjO2LFj4+qFF54BBVB52Vi1sMpgxYNmhIS0UD9VnkiIy6ybRkB3ovPLi26JjtXWYJBlILeR69EOYS9WK0VWfOhb4AmGF5eExxBXpJ1oQ4iOVFx5njWtp2bwaojc3tLh0YlOSxGr/OshOhCZESNGRCFDpCTQ3JLFxgr+iehIBdnqv1iio/FTgoEiMfyv0BjymgQhCS5Cqhgb0SbiHeTd4zdZdCSKijjh6aefHhD/ZFwU0dFzbXgR6ddI8K8poiMBQSvkWPkt6CUsheiwDYqKtjx3QZOtVKw6KGFnlSqS6EggixeNl4ptDyZEfS+lTa0AmEgxp2oVZLVZpMiLGXfatGnRBMxKBBOqJTrkzUs7zzzzRCVfSA35akVjJ1UaB7YpoS0nOsURHfDF3E2ic1uTuJR2+Q3FU9oGjGH6kF2RWyneNkd08p1jyOqlaa98nOi0F/L+XEfAESiEQClEh8jliGlaUgPRn3nmmeO/rFJFER2paqLDsscee8TJzU6IVuUVYb58suey6FjrAkSEvW0sNpKF10pGW1escDgQpe0S7k9XTlIs5hlW3wYVV3QACgXTy6qxKj0fq2qaKtvSmUV0aDfICyZ6CCzJ6v2AL3u1XMc9OnfAddLyyWfVY7Wo9rRqq5WOW7Hlc6JTLFJ+nSPgCLQVAqUQnXxlxMDBgXXrcl5qXSqG6JRaEb+/8hEQUaWktUhEyt0CTnTKjbDn7wg4Ai1FIAuig8AsYU2IrzjffPPFbVGiCWSVnOhkhaTn4wiUGQEnOmUG2LN3BByBFiNQCtHh4DtBaDlqgBWf81lY8Wv2MHKL0fUbHIE6Q8CJTp01uFfXEagCBEohOrLkcEyBMEAcHbH6UFlVvyotOpznsN43Er7KUjI6K4A9n8IIcHaKf8S4Irm2TtO9xYmOv02OgCNQaQiUQnRUF7zy8LZi+wpVZLys+T+rVNFEx7pJclBZCaLzwAMPRPOWDrPmA8Qejs2nkzNu3LjoXTXbbLNFTx+0H9CZ4LmohBI4U7oT5C83dtzUhwwZEkaPHh3d0cmn3g8iC397DocD3nRYkg4bI25m27LYjoxp0+qAyD3WtgUBURGdytd+tizFPrPSrnOiU2kt4uVxBByBLIiORRFPLLyf6+YwsiU68qhBCO6ggw6KOg7IROOKhkYL7uL8RtRvHXS1RIeJjoRXjnRyJHkuoiO9Fq5Db4c85c4snZZFF100/Pjjj5EcoWjqRKfxi451jUSEdnRxcCcHQyKZyx0f8gghkucc3lf8LQ87CA3tZEX/8hEd2p1/agt0l3iW2s8SVSc6PiA7Ao6AI5A9AqUQHWJdYclZeuml4xyAmzkGBwRja1IwMB/8VgtFpEdEh0kTVU8sMZAStj84xISoHN/hRm5dzNHB0TXSyclHdNj+4ncmTPK3RId8mVQR+LrhhhtikXfZZRe36JjGo7P2798/uvOTcMknWaIjTSIEwtiClBBa586doyUNjNE/ykd0kL+nbUkSW1NbIDIlHSTarV+/flEuX9dn/4q3bY7NWXSouydHwBFwBNoagalTp4YxY8bE8CEtSRgLUMZGKfv111+PEjD8v+yyy2Z6Vqeit64s0ZGsuYhO3759o/WGlTpbRwBMnJS77rorfseWibXocB8ThSYDfvvyyy9zuitWRwdGedxxx8XtKSmJYi1g8sbHHxFBJunhw4eHQw891ImO6dk24J+2scAOooP4Hx1ZKtOSu0fMUfFzsO5AUhB/LMaiY9sCCxLtq/ZDOFJbj7Vu0UHw0pMj4Ag4Au2FAHNyS4kO21S4k9vztQT6JHXq1CmzqlQ00cmslp6RI1ADCBSy6NRA1bwKjoAjUIcIcHaTUEBYcEjEuUIxf7XVVqvNEBB12MZeZUegRQg40WkRXH6xI+AIVDgCuJcjEvjGG28EAsq++OITSHRSAAAgAElEQVSL8QzuBhtskGnJ3aKTKZyemSNQPgSc6JQPW8/ZEXAE2g+Bzz77LLBlhdPRjDPOGP9xdier5EQnKyQ9H0egzAg0dRj5sMMOK/PTPftqRoAJhMOiJA6O0pc8OQJZIrDhhhuGQYMGtThLzsviyUw8RLauOGe75ppr1s9h5BYj5jdUHAJEnkfpshxqlxVX2TIXqDmvq9///vdlLoFnX40I4CDAIX1LdIgjBPnx5AhkgQBe0Oecc06LiQ7OPUOHDo3ndHAmIWgz0iIbb7xxdbqXywMK7xq8l5Zffvks8G0yj9TrCi8cPLRwR8d92XoDEU1bInT5frNeW7iwX3nllY00dPDuIfGMek6SAQCDLAN3ptHocUNHLJLDbPw2adKk6A0HoZK3nvSR6sW9vDXunfXcV+ul7qusskpeotOaialeMPN6Fo8AJGfJJZdsFdFh/MbrCmvOpZdeGnbeeecYzLNqt65SonP99ddHgaBDDjkkEobUbZxJ8q233opuxvYz1y200ELh1ltvDZATCdLpM2YvVJAhHGmoCMINPProowGRor333ju6tKWigjSaNFw4FCWRO5rdqv5SDhEnJthnnnkm9gxNtsV3k9q5UqKKMPMzzjgj7LvvvlEnB3dy2kltg/YQ+jrIAyAsCCHBJZx92vPOOy9KAyy11FKxHdSWTnRC3G7AIwHtCZtKEeyqnd7nNSmEgBMd7xvlRKAUovP000+H2267Lc7FBPjkQLIiHlRl9HI7UQG6ROPuvPPO3xALTFcQEvbtUuE/7iUvJk7MW0yiPXv2zK3s+YymCGJ/mMVsTKxCREcCg+QtEbp///vfMciYJTrSiEktOkzUlDlrK0Y5O2c58hbRgUSSwJVEG6GPA3HhOxSo6dhY9XQPmkZbb711nMix1Eg3yYnOry3VUqLz4uONCVE52tzzrDwEFu3SsFW8yFy5ghVLdN5/c1L4+otvKq9CXqKKQ2C5lTvnylQK0cHoMMssszQ62jBhwoRogcwydmWbHUYuRHQkyGcVjyENWEjY5pJFB1RlacGiw0R4xx13RAuAQgwgSIdlx26ZaMIk7AMhBmgUS0wQq8O6pK0rQgpglUGWGqD5jTJw/5///Oec+rLduuIeiBWJ72Utqrje2QYFUkwrrDWQFMJopESH9iXelcQdaROsdwcffHBURqadOVxLm1iio+/YYmQvV+3CdpkIM9fLGoTFDT2Get26eu7hN8KPP/zUBq3uj6gkBJZYfpFWE52PP5hSSVXxslQoAqtt+EsgZlIpRIf7MUBg1Zk4cWKce3Eth/xkmdqM6GRZaM/LEahHBFpq0XGiU4+9JAQnOvXZ7m1Z66yIDur4nNnFY6tjx47hzTffjG7mLE7dvbwtW9Sf5QhUCAKVSHSef+mZsO+A3SNCpx43NKy7Vq9w/KmHh0ef/CWI7vALrgnzzD1v+PPgQWHv3fYLG2+wabh4xPlhuz47hXGvvhROGHJEWG7pruHYI04Jo264PBzwh4HxepsH+Y6f8H5YrGPnsOWm24R333875nH0oBPDO++9lXv+OmusH/5ywtlh7rl+ifl16RX/CBdddm78vMO2u4XD+/853PfgPbnWJM+d/2+P3LN+v+cB4bX/vZwrO/lt1GvTMHnq5HiP8uLzkIbnPPDwfbEMpGGXnhO6LrNCOO1vJ+Xyp9yLdlysYPnK1a0qgeh89vnU3/SDDyeMj+2tvmKxoZ88+cxjOYzBjr5y9rC/hptuvfY3/WvlFVcL++1zcGzjNVZdO/6ufkheK/dYNfznntvClddeGv46+O+hS+clG/UH8u/WtUfsRwfte2i4cPi5se9xHffRN8iflP6tuqkM9Ef69//efDWoD3JfofeA6+jzKpfeIfuucI367X57HxROPfO4vO+UzeueMf/JvSPl6lvKNyuiw84J21RzzjlnrshYiLDoQHyySm7RyQpJz8cRKDMClUZ0GPDP+PspuQmC6jPxiJAwgN9x9y1h5+12DyOuvrjh1+nCoIOOCteOvrKBsGwbbrhlVOiz2XZxUrJ55Ruwbb4iOukEZa9Jy8JvCy24SPh40keR3Dzy+Ng4mTFJUkZI0CyzdMhNbHyAVNlJjufecseNsb4ffTwhR7a4FqLTf79ftIzsZ4tPWr5ydZdKITqqO4RWyRKIQu0FAQHnJbssFSZOmhgJR9rmIfzc0A6HBPoKbQhJUr/jWd9++0248rrLwmyzzhbmnWf+2JaWFHH9phtt2SqiQ79++ZUXwjsN/YE2n/rZlFjevnvsHy4fdUkk8bYPN34P/hnJ8Q3/GhXLTd8fdcPI0KHDrGHylE9z5Epl5ffC71TjvFIM7CJE5C+rPpcV0eEcLSTHHjxGkgTywxGVrFLVEx0OHusMCIdYPVU3AhxS51yPosZXd22yLX2lER078UMSmFxkrWFlrMlpj537hvseuDt0WmzxCMgH49+LkwGJlfD88y0QjmoY/FlV/6HBqvKfe27NTRZYUQpZdJQvxIPnpytvO0Hwm8gL/9trZfnhOSI3WRAdTYCFypdt7/g1t0ohOrJoWGuaLDpMvEssvlS0enw6+ZNo3YAcyGqmNhcZEBGmzW/9z01hvbU2CK+/+VqsNNekefH9w489ENZbe8McOYX42Pxba9GBmJCvSJYslrLonHD0aeHaG6+IfTh9D04bemK0/BzY79BIaqgXpGfbLXcIl155YSROWCRFdLou263gO5XmZfs772JqDaNvZ5WyIjo4oVx22WXxXOXss88enYo6dOgQ9tlnn+rU0WkOYA4k6YAq1xYbbbo5oiNdF2nmYBazXj/Wk4rDrr169Yrl8NQyBNR+HADGPRzcOWDcUl2hpoiOpADURrj7c/gbPRAOr3PwnOfiaceBZw644znXr1+/WBleqMcffzwecpY8AC7wHIpWn5O8AAfaEVSTNx39ERd45BA4AI/nnfrL6quvHp/5xRdf5NVnSg+88yzla3/j+6a0hyqN6LTEogOx2G3HvcPfLzyzoZa/rMaZBEgM0Css3yPccde/orXEroY1eOfbuirWoqMtkFVWXD0SmZTo8Lclbdreasqi803DRCLLDYRGW2nk5RadkLPQ/b7BynFjw9YTlju2rqxFRyOMSKht47SNrEUHwsJ2DpZBSMP+fftHy4juUb4iVdomEjGBFNFGkAu2S1uydZVuyUFYsAzJ0qe+Y+uSWnQObOj7F404L/Z1+o623Ci3LC/FWnRsXva9SRcdLRvNm786K6LDk7799tuAmznnc1BEJsAnAoJZpoqx6DBpkZgkmTTxvmFVz/fbb799OPDAA6PAn9XLYVJAaEgWnW7duuUmOCY/kvWCkudXPqLDtfz+7rvvRg+qLF3bsmywSs2LNsPzCQ+0HXbYIRJVEuRApANdor59+8agbTfffHNs37Q9uV8WHREH63lFv2AVgFaPnkF7yW2dZ3bu3DmSVbzf+F99ixP98twSkUn7HB55eH1ZooPHHQQKMkXfoY9QJ56J+CT9DjfJKVOmNKnPRF8kH+oARogbWq0n656fr/9VGtHRxGLPXbBK1nkFTTBcZycCzk2cfOyZceuK8xeca5BFp6kzOqzGyXPgAUeE2+68OW4BsAWl58tyoC0oe0ZHK2g7uWrryp4xKtaiwzNs/rIGMRGK6LAyZxIvVL5yvcuVYtHR1hWTubZVbF8Bf7WpLDp2+ynfOR+RFCwfOp9lz/ek57105gas9Tw+i6DojM6ZDVuwnCujD624wkq5LbO0j0OqZphhxpw1RoRJ1hXb5/O9ByLE9Nvvf/g+vPTK87ntWwgRONmzRxA4ewbI5m/zUv0sftWwdVWudyDNt2KJDpMKq2tNml27do1EhMlR2jlxADVbV5qkWK23lOg89dRTcYIjFWtNaqtGqobnQHQkmkh5F1xwwUgIRFasfIDaMtU/4j5r0UF7BxfyVEtHZEP/Y1GRZUZtD1GAVFiZe4gO5ITnY4GBhFmik4o+ytr34IMPhq222ipajCBmEJ/hw4cH+gx5IUHA/ynRsfpMPAeMkFOA4CCYmI/opPfYtq9EolMNfbPeylgJRKfeMK+3+mZp0WkL7CqG6FiFYq2gtfKFeGhyRDXR6uVYiw4kiInRTnZWzZhtgmnTpjWyMjB5sCcoYUBZk/y8T8u6n4gOWzqQgKOPPjoSRpGVVCcJS0s+/SNZdDikRnulWjoQAawpxx13XBgyZEh8BsSXw2sIEEJ8yWOPPfaIhERbWdRGRAfXRa5jC+zYY4/NkRdZbaRuLaLDva+88kokTZAz+hTmVvoSeXEfyW512S0p+xlLEcRMytBW9RuLZVPhUZzotKxP1uvVTnTqteXbrt5ZEZ3vvvsuWujnnnvuuF01efLkqPzOWEgYiKxSxRCdrCrk+TgCtYpAS4mOiwXWak9ovl4zzPjrGYdilZHffuWj8JUrIzcPrl8Ruq+xRA6FUgQDFesKNWSs7Ntss000OuBxlWUgaCc63mkdgSpBoKVEp5Rq2YPe5Tivpm28I444IoZqGTx4cLjggguiankWTgGyEHNOi3N/bDvi2dESRwMsdWPHjo3b4OXAoJT2acm9xRIdQkC4MnJLkK3fa7Oy6OBKLkLDmLDccssFfedEp377l9e8jhEolegoHAoQEkyVwKuE6rDeaWz34VmGFwQhOb755pvorbbtttvGg+Rcry02hUfR/eeee27ceiNOHHHqjjzyyNhanLEi2W1ltqWVIBPHH3989Ii78cYbI+nh/BNeewrnIa83tvw4iN7U9wiNcTCec1sQp5EjR8a4eGyrci4LIsWqESKDMqu2EVUPBltCjPAMthlFwhh4RaB0v0KPUBe7ZQ45WnfddWNMPogWgWzZLqVObMeSFMIGrz+7hanfaAPhTp0hhbbsxU4ETnTqeNAoU9WzIjoK6kkxebeIZM65zkGDGmQnGt63rFLVW3TktYL3izxZmgLHz+Bk1XVKy6ccrL20ElX+3aUSHSbfjTbaKFx00UVRcl1Ex8YH01kqSA2TK2SHA9RMuEz+TLQ6k8SkrcPikAL+JnFujsPbkAgIAVYUG6SVCXvo0KEx7yuuuCJey/kq3mVIEs/gPeUcFpM05/LYx8eczf/NfeasFGUdPXp0JF5yNBBZ4hnkxXUQHxEd4QBRwqJF+RhsKTtECcKiMup+6kc+nOuC1ECuqIuIDmUgKvOWW24Z8aFu/EadebaN+ab4bfIu5TwauN96660RV8rANaR8ZSvUg2uF6FgFYSkfy11dHksSAcQjT3o00s6R67b15sLj74B+h0Q3c6tyvfeu/QKeWFaBeeUVV43SB1apWW7kLVFxLqTanE/5WyrflTY6ZUV0GCOwlqKho8RcjohgllbUdiE6DBykVGNFASFZCRZrYm6O6NjDyAxk7AECIPuBHHDWAVZ57lAugn8OHDgwllHeNXKT1iDE4LXppptWWv9rt/I0pXHTkg7blB6P7TeaOK02Tio/QHszOUizRt5S8p5iUtdhdB1wtweH8+UnSwJA2xV8WwBfKtGh3pr8Ka8mfJWdCZvJXInrmdAZeFKiw7VPPPFEjqRAfrj2nnvuiVtRJ598ciOio8k9JTQpieB9414OlEOwOnXqFP+RL+8cW1E8l2fpeen3qgdjg6wx1GnAgAExyKu1NGFpSXGwFiGRFpEx6XKRn4iRiI7IG+RIRAeysvbaa0dit8UWW/yG6FBHiB/vCPegI4IMweGHHx6uvfbaHO7UlcCHECmCHYvoFNPvaoXopArCVvSxKaJjXa7BK9V/siFF+B2XcYgOApapAnMhFW/uE+lqTsUZEcB8qs31SHSK6b9ZXNPmRMe6IbMKkunXCvrhyWKjjjPwMalgNsfES8IVnImL3/DeYTDu3bt3JCj8Le8Vec4wYOG6LKsPZuSWEB3KJFKl6OpOdH7tghCdfBo3IpBWM4fJFK0cJggRDLn0F9LjEeY8kX4DUe3fv3+undW2/G5XyePGjcu1ufWWgriyOob4Wk8+lSNffpCgN954I6eVY/tQFi9jc3mUSnTykQ0USGU5kVYV7xZkILUsaOtKBI/JWxHk0brq0aNHI1HFfBYd3lldKwtJPg80sKAtZDFRhHtLTOg/+b5HTh5RR7aEWEwxNrBdBEmYa6654lhC+1NvMH3kkUeiEqtwoB4kEWQrbyCrje6HRIAbyYo9WqIjCxbXUJ58Fh2eIUsYFijM95ZgQrQgbWeddVYYMWJE3Vl08ikIK4wHujPNWXRsbClr0UE355cQJb+EU7BEBzKSKjArJIMUm62gZbEqzigp51NtdqLT3AjY+t/bnOhYC4sE/6zrOAOXBOAgFxAVJknceTXZsdqTqJ+16DB5MoiR8hEdJibdl4/oMClCXkTG+CyRQe6T+CDPR3PFiU5joiPRPvRzpHHDZMQESWKywd0c133pHzFxMCFZopNPj0cWNTuh0DZaRUuKgN+5n7MZJEt06EsiNYsttlicdPSd5AVUI0t0lB990BIdrAxyRW/9K1j8naUSneKfVL4rbZtluQdfvhJXf861YNGx4ne0CNtQJAnsybqTb+uqOYuOFXmUyjVqyfkUmO0z+Syiw+d8Fp18edjgpla12YnOL+8aFmHGBrudVepb2OZER2SDgkMcWH1BUBgA7SSkLYJUf0WTDqQntegwefXp0yd3WBIrjiVWVghQ22SyEmFWFnnJR3QkfEe5OUQ400wzOdExvU+EMNW4Ya91k002yVkHLNEhQu0xxxwTLXUp0Un1eHgUZFP95oMPPohWP622U2Ii5WJItD2DweraivJZ8gMRy2fRoV8ov3yEq9SXsNj7a4HoFFtXvy47BKqd6ChukwLAynpjI8/nUyRG/ZiU74xOvmC0Ng7Wumv1yilcS4H5wnMub3RGR/lDULg+jVaeT8X53DMuyYU6yafanCp/1/oZHfXyH374IToj4DjAgWTmBRvos9S3oc2JTqkF9vsdgXpFwIlOvbZ8afWudqJTWu397nIgkNVhZM7X3X777fEMHscIOM+GACxGD/5llZzoZIWk5+MIlBkBJzplBrhGs3eiU6MN247VyoroyJLD8RQCMHMovxxb2k502rGz+KMdgZYgUGtExzoH2O3ilmDi1zaPQLFE57tvvm8+M7/CEWhAYOYOM+VwKEUZWZn8/PPP4f3334/bVxx3wFGB/7NKVU90itVjaS4ydFaAej6OQLkQqHaik0oQiOjgQYeHFgfI8x3wLyQRwRk8yRFIdE/xxjjbx2FzPK2sjAWDMl5lqfQAf+OyrRhsxGojXhqJ8wLPPvtsPDQvQUXOApIUT60cq9Cs+lGxRCer53k+9YVAFkTHIjZ+/PgYu7CqDyO3pAuU4tViB0AdWubwqzR05NGlA9BoU1x++eXR3ZnPeG1x+vv777/PHXDm99Q7pyX1qeVrhTd1RGuk1IFf3nQKwMm+LR5aaSBQqfTSVvKAUr9hAuXAsgTumMQ06X322Wc5F2T6x5///Oe4N8zkWamp2okObQrZwSuPg+V4XeKIgHs3h/0lOiiXdfWjVCIC5WK1lfqdJCUgTBwcF9HBVXvixIlhySWXjETKEh1pakl6IpWnoB/Qh+iDdqFEuSVTAQkjWf2hSus/TnTyt4gItMjrlClTYrvKk5O2x2EGOQC+IyFvIA02OTlYJ5dKa/u2KE8pROfNN9+MKuwscDh8TBvwj7Egy1TRFh1NWFTYer7Ik4bBjtXZiiuumFePRV5UdjCyE6j1uClEdJg8GTzp3NbtPctGqIW8LNGR7pGE2bSCliedFeJjgjr99NNz3lfSItHEgjovAwmTl1bbXI+rN/1AAnNckxIdvsPNndS5c+eYj530uF6SAfQLSLATnfL1Riu2R1vg+i/Sgjfbo48+GkNHaBGi9rBER7IEilavLS/6B21J30p/g+CgmYR4JNIQaXR6KxoqiQlQsGNFIaJjy1Y+5ErL2YlOYaIj5W7mCD5booNqNwRc2k1sq+y+++4xM1SupW5tRR9La6nqvLsUokMwTyw36FspEb2cd7huvK4KER0mLw2CzemxwBTtYJSP6MhKIxdpBloSz+/WrVt0J0eRlWRdk6uzW5an1PaMhcXYSv+zepdmEgQHotqzZ89c++BSnrp+S5MHoiLiavOXlWDSpEmNiA5bGIhHst2g1T2TmJ30nOiUpy/ky9W+WwrDwnXSvkrFQK3qdCoRwcCo999abu12lG1zxgApMBfauoJ40TdFprHokvJZdLAeWsmCVOG97VAt7klOdAoTHQiy+o0lOrvttltu/JCYIwu1a665JpIdhRwiZyc670SLKZYvYlS1JKFLtvDCCzc6j8M716FDhygom1WqaIuOVoBW3ZROB8NmoJFFh9VgPj0WKeRKawXQdE4AzRQGw9NOOy1GKJZ52k60EB2Yu5RPUcadNm1avNZTYwTyER0sYMT2AWvawBIdLDLaiuL3VDiQ3BXvaMiQIfFhdhJS/CK+l4KuLEe4KM4888y57Q2RYYXt0KTnRMd7cT0g4ESnaaJjz11xpmvRRReNbs52K4sjDjvvvHMgkC2ER2fBNP5U8tZluft4KRYdFrKEdNl6663j4gULD2Fq2KavmzM65W4gz98RqCYEqv2MTjVhXUtldaJTS61ZeXUphehQm9dffz2ceeaZ4aWXXgobbLBBXBxjxMgyVbRFJ8uKel6OQLUj4ESn2luwfcrvRKd9cK+Xp5ZCdLDszzjjjGGGGWbIwZXvu1KxdKJTKoJ+vyPQRghkTXTYwsMMz5Zgc6k5GYfmfm8uf/+9fAg40Skftp5ziIe4W3tGByegY489NoZUUiKU09lnn10/h5G9EzkCjsCvCLSG6FhPp/9v712gLavKO9/FG1I8ChQRCkSE8kEhahC9cMMrQBouAiHCaKCvSGwxckWhIQaFJMN7ozCQbptnawtSBvsWOEBUkGBsDS9bbiSKopAojwqWgAYpQB5SRVHc85v42341Wfuc/Vj7nP2Yk8GoffZea645vznXnP/5Pf5fdPDVTwkHcBy985L7suFoiA2925LTPFx44YXJydNwcGkBcBLHP85cYrkzcbfPLdf/TgLdAB2c+//u7/4umQ+cAwRi4M+mvx2RkW9961tbDtn4yFHMP8icy0OzoQyg4OeIn4t+e/pb8hv0Hddee23iM8LBl3vyOet3+FZefPHF6VrmDuHf+ATyO5nrb7nllpajO2YQojOZ8z6XCDzb628m+uU6Cnnx6DP9Z17qgK4fz8knn9xqJzIhX+JJJ52UsszXRW8amBHD0fVt1BF6OlqOODYxUEffRX0d8R868cQTUzJl+t4E3cd071M/QIeIZtaV6I+Dozdkgb2sN+3aWTQ6ZUUsEhgRCfQKdFj42Khw+GaRZhEWAMVFN/INxcg2xINDN1FJbFLy3EQagY033jg5aMJDFZOjRid1oqfkL2oHdKQRYHOJiXZHZIiGspm9Ah3mACBg4cKFicYDMAFAwHmUEsOrccbFkZTCPOAaQ7MN32f+sLEZ0g14fsMb3lD98z//c/W2t72tQitIsl4AC9xKgAzmJPVRP9fzTOrw2hzocA2pBJiPcjRRj+HjgAKuAQCsXr06tXfrrbeuvv71r1cEK5x66qmJQ43f8Rex/yeccEIKjrjmmmtasojtpB6ewXtCW5nHXMt9lpjQmjZRCLQhGpRChK8gCwBIMuT4fgJuAAG+F7zTlBiNKt0GBwiAKlGtgy79AB2iLVkTkNfaa689sKYOPdDJw0e7CeU0LJWIn0gOlp9yZVAlFDley2mXCbnXXnslfgU/c5rhxBLD3Ac2QqXiIoHfSqBfoCMRmqdG3q12J9B2QIeTMu8CiysLLQux/FKSOvIe5dnopXnA/m70G93yZKpGx4hG3lF4NFBp17Ell0nRuQR6BTquk3ATSaYKxwnZpQETUm6gfWFzZ2Mmgkmtnesp66tAGZBCEbgAdIiYpajRYT4BhJkL3QIdABKF+cv7gkaICCqAA4SxPpe5CvM17QUcXHbZZQkcAc4ASAAK5iQAT1JStDrTAR01Nu3YsvmdiCJ5w2gnhwLeBwpcMrQRcBJpOZBf1LDybskHxX2AN/rFdfQbjRJh3vQdLrNOTNOdz6aXXtkP0KkzebMuIfuJ0uhEoBPDiJl8ThhI5SJ9O4icU0Qd0AG8SBKHIOt4eOTpYEhlcgXsEIbOCwDy5oUtQKef16Pc260EegU6LNYUTQ4urizwLIaoudlQ2HQIy3dhjAs3dey+++7JJCDQkTVc6gAW6ZloHvL3VJoAFunddtutZbpyw2QRLUCn25my5vXdAh1MNFtuuWUyT2G+4VDHhgRhnrQcahx4kqYrxorCtRBBRvI9eYoAC5H2QzI+NDoAI4Dte97znpaZqc50JfDSzBVNVwAdtD5u9mqG6viWbO/KlSuTJglt1UUXXVShqfzmN7+ZNDjMV/rPtWhSItCJ7fzMZz6T9gbkxTWAdFIZ1Gl0ACm+Y4BC2yH3F/8CJKlfAlVJbzlcYOIFkPFOwvGGqY7yoQ99KLH4+05jugLk9Wp27nTW9QN06nx04NWhzf2y68f2j4RGh9Mjk5kCwADxq5p7+umnE+tptPUKdCJRoJ9zoMOJkonFYPkMgU7kapFDR/U9qL8AnU5fhXJdExLoBeg08dxSx2hLoBugM9o9La2fCwn0A3TQQKEhBFhbJjLqKlK8R2dF81dF1SSqU9WMaHQi0FG7w/XxNKITWUwxAYCBIErGZNoAeMJZTXUqg7Jo0aKhTxswFxO/PHMwEihAZzByHfdaC9AZ9xGe2/71A3Tw6wLsYHqLkVdN92joNTpNd7jUVyQwqhIoQGdUR25u212AztzKf9yf3g/QKc7I4z47Sv+KBLqUwDAAHSNfYvhs3Xdddq3vy3VeJhMyfhJ1joxoZrvNSzRd36KjLB3oVg6d3j+d03gngitApxMplWt6lUA/QKc4I/cq9XJfkcCYSmAQQKcdz043Iux2g++m7ssUioYAACAASURBVG6uzYGMXEGDyENkVNqdd97ZaiKOn/j8ERxBKD++f8iGaDdC8mPOvenuxykWp27qAbRxP2O/ePHi5BzbrZNmt0AHMz8BG7QdJ1tDutnQcLjlb4M9vA5gaWTQdHw0jAV9x+GZQkAJz5H7BgfmyMETAav3ETGFw7ARSp3MEe9ljAzpxl/TduCagE8mY4bDNH256667ksOvDtG4TuAf2mQ0UCdtH/Zr+gE6xRl52Ee3tK9IYJYlMCigE3l23GRRKRsi7ibBxksIriHBZhxn84vfEaobI3Re8YpXpCga/OqOOOKIlCQXX7pIcGaUSfSxiyDM6BJDlmF0ZhOyjblGx8iWGMFCHWh8tt122xTREttglnuJ1uibWav33HPPVtLZGAXE8NMvNm94WOAocrMkaEHtkUDHCJo4bdrdz2YrcZ9yqLu/kynYLdABeMiBQxvaAZ14HcAHcADAm46PRj4eARtzi3vkvgHoXH755a3n0z8zyHOt3DB8fvzxxxP4U5sG6ELmEAkSoEIot4Ep3vvII4+0gk+YIwAXCiCGYBQ2Xt4BAlK4lignAmCMvi1A56Uzrh+gU5yRO3mDyzVFAhMkgUEDHdll2cxzoOOmK9kaHCQUNl+Ajrwkfnf//fcnLQa/U8wsz2e+F2Swwai18Hs3J0073HPbbbelugQgZpBWW1NnulKjw0IM4BF8EBbPb7ENakwOO+ywtEmyudNniqR2ALTIRcQz6Sftl4wRQkU2ygh01HZwLyH0hAArl3b3C3R8Ju1D6yHhYzfTvhugk4dhA2zrgE4eJi7XC32cjo8GcMuYw2t2/PHHV6effnrizKGw6Z122mmJOTty8NhXATfcMIS+QzRIGDmFOQMgQr58D2iBhC4H64zLcccdlxxf64AO9zH+tK8Anc5mWT9ApzgjdybjclWRwMRIYFBAJ/LsAAjYIChxk4hApxuNDloRwQ0AKmpu3PTkHonkbJG9Ode8UGcnQAcgwikfLdIuu+zSAh+5RoeNdzqgEzU6mp/cdAFesV85YR4AACAo/4ycJtPdL+M0dUftWDsiuplegG6AjgzCcuAIzNS0yYwNKM25cuSzmYmPRuDLv0uWLElAR+4bSAgfe+yxFgdPJA+M5ic0b2h0zj777NR9xpr5SnuJtv3a1762BkN3NJfJIyUYcq5Lwod2TsoR5qRylxyzmK7WnHH9AJ26uQt1DObZmBZipjk+0+8l6momCZXfiwSGRAKDADqD6FrUCqCBoEBO2O1GnTvrDqKtk1BnN0BnEuRR+tisBJoAOqtWrUrm7s9//vOJVwcfNUgXmyoF6DQlyVJPkcCAJTAqQGfAYijVdymBAnS6FFi5vCsJ9AN08OdC+4YTP+ZCnMUxg8Njx/9NlY6BznnnndfUM0s9RQJFAj1KAJU6+YZi+cpXvpLMMzfeeGO177779lhzuW1cJVCAzriO7HD0qx+goyYH8yVmbcyC3UYVdiKFjoAONuNSigSKBIZDAji+FqAzHGMxCq3oBujgy6I/luHi+M0QfURSY/xbzJlGaLZO68gB3y7NkzFE3KgzriGVDn4+1IO/U0zdY1JPIrKInsIPqC7XFd+dddZZKbrK6C3zspl3i7ZgNt1mm21a+Z94fh7OTig8zuExdyLX6RDv+MaQ+258dJAhPmAmq43zBdMshbxX1I8TND5dMdN69C0yBN6Q93Zh8pHjajbmZz9Ax/a98MIL1bJly5L5apNNNkmRjPzbVOkI6DT1sFJPkUCRQPMSKBqd5mU6TjX2CnTYZPGtWrhwYYqaA7DgaPzd7343iQcHYqKvzF5OBA0FrSPXGKLOxhuzl7MxsrnjmG1EG0k9IY8juSYOyCbj7DR7uVFvcOMYGZcn+wSo1YWzEz5uGL0gL+dkiqH0XA+QwpH6nHPOSRnCcTjfb7/9Ur932mmn6rOf/WxylpZOITqV6+SPuQbtLEDyy1/+cpId0YzICtkdfPDB1dVXX51+B1zJvSRoMj1SHj1WB6oGOZ+bADqxfSRDnT9//uw7Iw9SSKXuIoEigf4kUIBOf/Ib97t7BTry95gt/NOf/nTamHEWxczABkwR6JBrMI86M0otAh3u4cQu0MHxlKJGJ0ZadQJ0MHWofaJdgCU0PRHomBORaC00JxSAA1qR888/P2l/KGip8ozfdZnPP/CBDyTtEG1HswTAiUAH0EeYPf4mkEqSxTznQwLoUAAqAEYBFCAQUw7yAEQQEk9mcoAa9UFkeOutt7aID0cd6Nxzzz3VJz/5yZSomznEGDWpzUHGRaMz7qtc6d/YS6AAnbEf4r462C3QYbMnmzRcNYT+Y4ZC2xJJIGNiZM1FbMoUrs1Dz7mGDTvn36EetChodODOgd8GMkdMUXlIvuYpgde1116bAA0FcMD9PId2oIFqZ7qCZyeGs9eZriL1AQmfqdOQewgw4TeS7Vq6A01K9CkCHbRNABV4kGijxI8AHTRakB4SaACZJUU58Vw0RdIuAHwAm8pF01UeJj8IJvDpJmA/Gh3kdOWVVyZuIwD0vffem7R59Hmdddbpa97Hm7sCOjfddFNjDy4VFQkUCfQmgdzhWKCj+ru3Wstd4yoBfCwxBeCsTsGkQuguGpVTTjllXLtd+jVLEugH6KBVwyyHydGC3xd/z3p4uQ3A3siiWkqRQJHA3EhguqiruWlReeooSABwXIDOKIzU6LWxX6CDJgcNoqUu0We/UulKowPQoVN51Ee/jSj3FwkUCcwsAfwc0Krm4eUwwZZSJDCTBN785jcXjc5MQiq/dy2BfoAOucUgCdxhhx1az12+fPncEAZGjQ6duuOOO7oWRrmhSKBIoD8JtCMM7K/WcvekSaCYriZtxAfb336ADk7k+GWtu+66rUbWfddvD3rS6ESg8/ivnuq3DeX+IoEigTYSmP/yjVu/FKBTpkkTEpgO6Awzj07k9cmTnhKpFZPR+jtOx5HvJyZ4JdqKQvQYiUQpOA3/8pe/bEVu4YhNQlkcY4l6suR5t6gXx2IiwOoI73SkjtxBRncRbZRnqsepOmZgN8dYdHymLTpE8/n6669PoOHAAw9sYpp0XEc/QAdtNE7lG2ywQet566+/fnJI32yzzTpuw0wX9g10Hv3Fr6t//cmL2WdLKRIoEmhOAltv/7Jqm1e/bEagw8YVF+HmWlBqGicJEN1D6RToDBuPTmzP3nvvncCB2d3l3sn/pr+R78fs9Dlvz5e+9KUKp20jrLhPPiC5fsxoLx8PwOuBBx5IId9kOieVAcXEtfLlQABIMRqKfngvEVYAHaKrDjrooBSqD1cRBI1yA3Ev12N6BBjgvMvf/AtHkd8B7mj/KAEd+g47cgQ18OhgymoyxLwAnXFayUpfxkoC3QAdIhSIrCmlSKBOAoAb2Ge7ATrDxqMT2wOHDWHiMwEduGwIC6cAIuC/gYQPrQ2gxxB1OGzQ5hx//PHV6tWrU2j9zTff3LoO7Uo7jY5h3jwDgEJdaJEgEiTsXSCCVoYiGzQaHRiezzjjjDUyraP9ec1rXpPazTP32WefpC0aR6CDPAA6cAORtX7HHXestt1220bzXPGMAnSGbF384Y+/X/3Hk45JrfqbM/9ztefb96r+8m9Oq267/dvpu89ddEU1f7PNq49+7JTqD/f5d9V7j/u/qid+/Xi6Zuutt63e+64Tq7/55Jnp82kf+Gi6579cfPYUr8PPq7845a+rT3/u/OrP/vSD1d3/8uPqrz7x59Vrd3x99X+f8cnqqq8uqa659srqTw47ujrq8GOqxf/vZ6vTp67/15/d32rPHrv/QfXxv/ov1Xf+8dbqC1deWp39sRfzn331+qurgw88tHXPZpuWDbeJadUt0PnYxz5WAgWaEPyY1cFmSa7CToHOMPLoMCQyHue8PtEcRGiyf8vPA4sxRQ0LgAnCPdNI7LbbbikNBGSHgB02XEHGXnvtlUBPzpysVoZ6V6xYUZGcEj4byQgxKcmXkxMOAnTQyFAAa4RSA5DQCJEiA54czFDw7kgcGPlzoAUwLHvUNTrI4eyzz6622mqrxB+EmRDeJ8ajyVKATpPS7LMuAMs55/0/CYhsv92LXuiXXv7fqgVbb5eABCDo+m989bdA5L9Xv37y19WHP/SX1eNPPFbd/O1vpeuPfue7qvM+/cmp356oTnj3BxIoAog89cxT1bv+/XsS0PnT//BnCdgc8keHV2/a5ferB5Ytrf774gsTsAGk+PeJ//HkFjCiPbaF59x62z9Ur3n1wurA/Q4uQKfPcW93ewE6AxLshFXbDdCZMNGU7jYggX58dGBFBuzsuuuuqSWAcWgQdt9992K6amBshrIKAAagBKCzwQYbTp0Unk0A5PBDjkzARwBy7FHvrv7h5m9U2y54kWTp5w/+rHrTG3+/+uGPvp+AzqVf+HT1v7997+qe+36Sfl+44+uq//WPt7SADvVT0Aq9bIuXt7Q0aHje/56TE3jhuT7H9tzwP6+rHnx4WQJev3n2mTWeWzQ6zU+pfoHOfXc91HyjSo1DL4F11l27evXrXtlqZwE6Qz9kI93AfoBOHWfO0PDoxKir4ozc3BztRqMD6DjogHdUHzv7I9Uui95cHTllcvr6N7/WAjr/51F/Wp17wd+kxn34Q39V/Y+rFq8BdKLGaPff/9+SZofnX3zpf60OO/hPqiVX/W01nUaHerfZekF1yd9enMxfBeg0Nw+sqQmgU6Iimx+XYa/xZa/ctACdYR+kMWpfP0Dn9ttvTwlNozMyPlLve9/7aqPXehVbMV31KrkB3QeAQbNCwUdn59fvkjQvP73vXxKgiH4x7z72hARM3vLGt6br0Aap0fnAe/9TddVXlqR6jvrjY9N1uekKnxz8bv7sPR+qzvrPf52eETU6mLLwx7E9+O/g9/MPt7yYjO4P9z4w+f+kZwS/nuKj08zkKECnGTlOWi39AB3DppHZF7/4xZSb6qSTTqrw/8LJ1szjMVwax1lyE5177rnJLwU/GZNkkv1cXxV8Y+6///6UjDIWTBf63xiarQMvPigUM3UbUcQ9X/jCF1qZvckbhZ9LHtod/WPw0aEPRGjp40Ld+CRR8I3B14ZnWB8OzPrb4NjMvUQK0S+itEioeeaZZ1annXZaks1sRzwNw9zuB+g89NBDKbQ8jhv5rwisIKqsqVKATlOSLPUUCTQsgWEEOjq+4xwvSEb7ByimCKg/OeVr9qY37pac5fHtesPrdqmuvPpv13Cqv/37/18ygwqYAd6U6IQf60Dz6D1oECkeDJJW8Y8Oq86f8k+zUA+m1s9c9iJfSg7i8/a2c+CnL/YXh/6Z+qbTvo78BBCgMdX0i0xyv7gmp06/QEcnXjlnYOQmNBrQI9DBIZZwa4AIoIeQaK4BWFxzzTUJ+ABeABEAJqKdyPJNIREn1+DwywYH6Pinf/qnatGiRak+TG0w5prEknuMbDLJpaAFR+EIqmgLhfaxUV5yySWt5/A9fRHorLXWWilRKTw6XBvBlECH53A9v3svQIeILKKhAFz4lLzjHe8oQGeIc6cVoNPkClPqKhJoUALDCnSiw3zcsCNwwOl9yrVwyt/sQ9X/vPGGSvNovB6NI0CHAiCJAECzaV5HBDr4sKFR1KmeejS/otFEs6gDvRrPaGLN2zudA78BApqX6/oGkKEIwpZc9flqww03qpY/9mjq26gAHcCJZHaAFTQaMSKJkGk1OkYyCTAEMQAdAAtaEjQ6ABKJ+9Tw+KoYNm60lBFJRBx95CMfSZepbSFCydBtNCxw2HD6B3xsuummiTSQArgCNAFOiKp673vfm8BS1OgAdABuRPsQbcXz6zQ68ODQRkEPz+J/tDkUoq3g3CkaneFNEtsI0Hn80cKO3OD+VqoqEkgS2GjeBh0TBsKjk4eX44zctI9O1OjkVAQROHzhi5et4RAP0Hn9wp3XcK4XhAByop8YQApH+GtvuOYldeQaHYBTdKq3DRHooNGJZl8jDKdrb3TgV6NDf6FvyJ39bXsEOsgJIIe/G9fTHszAOaAz0rHJKd+ERgeQgoYD082f//mfJw3Mk08+WZ144okJTLziFa9IYAfwgJZFQAPpXa7R+dSnPpVChnfZZZcEKqgTTY4mI64/4YQTkrkIwABLMSCHOs2reOGFFyYggaYnmpK4/t3vfncCPFwjwzHAhGcAUmJ4OXUAwgBuXPP1r389/f2mN72p9TzqREOzxx57pLbyvMhUDIcPz4P7hWsBPAXo7JC0aKecckrfUxkQydjNmzev77qsoG+g01hLSkVFAkUC00qgXQoImW5nC+hEjU7UoEBzAIhAGwPQARRc+aUvJN8vqA4eevjBNTQeka6gTqNTV0cOdBQYdQE4Xv2q1yTzWa7R4Tqeob8av+ft7cSB3/7mfdM0xXOkgpAPi+8wX9H/YQc65RUsEuhWAv346PgsSAMxI5Lgk2zmaPI4vDVVCtBpSpJd1mPeFgipUAV3UnQUxNYtnTinKiiztUlTTy91T/d8Hfo4vflcTko4A8bndtIHr4l5a6iT+uiLJ7Fu6pqUa4cR6CB7QIZ+MPrXCDb0Uzn/nEvW8NHRfwbTVR0pZgQs0delznSlUz1klpQ6oMMz/B5NS7v21jnw5z46ADCAUp0PDs/X50iTGvxXtlvH/k9MtfXm//UPLe6qJudwPxqdJttR6poMCfQDdDAVQpSINu/QQw9NJlO0ZZgV+b+pUoBOQ5KMKlJUu+Q7ee1rX9vKWYKqF0pwCmiVycEJHCc8IhGkBSdigfulBuc6Nn/YQAUW2LhxBAQY4EiHkyC/U8+ee+6ZWFBj3UY5aFenDTE5HGpcIgh47jvf+c6kqkZ1zbP5nvouuuiipMYlwoLnUGgzzJ48q127VQ3bb+zZUK//xV/8RWL+pN3Lly9vJdEzwsNoi4aGZyyqGQagMxaCHPNOFKAz5gM8ZN3rB+ioycFUyZ6J03ddUtR+u1yATr8SDPfHzL+AE+y2MTmb4ZlSimsHJzyRTczsu5HCHIBkcrn99tuv+sxnPpOeiK0cunGS02GDxob83e9+N+VEAXzEuj/xiU+kyWOkBMCIZ2I3J1cMz6U+8r6kE+lUBIVU5jjyQYmO1on+YTfHCfDkk09uRUzoZFjXbrU1vAwmreM7QgjVZMUIDuRG6VTL1eDwDX1VBegM/RANRQP7AToxvJyoJ9YEM4PTOb/D6Zj1zNQIMUM4awd+LRRSF7C2cJgiJJvDFmsI6xWlnVaYg6MRXkY79RpujPb4G9/4RnX44Ye3HZ88uzgHMK6P7fAwy3qpD8+yZcvS5sz1rNMw+5KTyjbjv8Naxkaug/RQTJIGG9EP0LEZyA1ZYr4imSd7xFAl9WxQXiNfVTdAJ/IwoCkxqy7AxoKTHAUAIQABOBEJweKTZ9zFKRCgw0Ijx4POhLyMEejwPcnT0DoxqWw7z7/uuutSyCaOfwCd733ve8npkGt4gVng+B2tS7yvrt3c52IRgQ7fRU2T4akCRE1kIz8pGuxAt0DnJz9YVj3//OoGW1CqGgUJrLf+utXCNy5oNbUbZuT4Pm+99dbp3TUzOGuD30Wgw4NihnA0wgALHI8j904EDdzDevTUU08lzTCabYCC7z3rDL8Rgk5dbHr7779/AkhsrAAknY/RaqNlZj0ETBD6zfpmODsHQdZQ3h+06lyPNpnnaXqPYedmBaeNtuPggw9O+bEES4afdwJ05iKj+GzO0yaATmwvMsU/hwN1U6VodJqS5FQ9Eeh4MjLJXNzwY3gmj+flRcvC6ei4446rTj/99HRKwIyj9iVqfIwYMCKAOjBnAXRYcMiS64nK8E+uiaYrFwwjDswGzP2YoiD/Wrx4cfWe97yndQojMoGFhMXLSIYlS5ak00q7dqNN4rQTNTpwapixV20SkROav3r1+2lwKIeyqm6BziCiroZSMKVRa0igCY0OIIVD0HrrrdfS6MTvItDJM4TnQEegwWFGLU2e6DKSCPqbWhDWDw5brF+a3OkwByc0064xarZZnzigodlGo+L3tN/QddZXPgtq6oBObAeaLNou0ImZ1FkTZ9LoAOByosRxmbZNAx2A4Q477FCckcdlgpR+FAl0I4ECdLqR1uRe2wTQ4dBx2WWXJd85TVd+h3kB85OHHM3nHtrY1AEOanQAGhzO1MD8/d//fTJpoaVBY4OGGm0R4efxXg55bHqAFfz4OHTRJp7P5gr3DVmu/U6TWAQ6EgxGjh7ADaY2nF4NfvAQyMErannog+2wrulMVxzY8HOkoGGKIfLjGmjRD9B55JFH0sEe6gIAK9nLn3322WQxWHfddRt7iYtGpzFRloqKBAYrgQJ0XkoIKI8OIewyEpuCJHL+MDIyFPM5Z3gmYmtcUpf0A3QGO4NL7eMogX6ADlo3iB7RCp5zzjkJ+OI7uvbaa5eoq3GcLKVPRQIzSWASgU5OUChhnzw5OdOy5H3IUp4eeW2u/8ZXU662DTbYMAGdyAc0k+xH6fcCdEZptEa/rf0AnTvvvLN64IEHknYPTRzas6effjqZG2Oiz36lVDQ6/Upw6n5sufyPTdtS910Djxq6Kki+h1NyrxERQ9ehIW7QJAId0zzIlUOuKXls0MC00+hwH+SFhx9yZLX9dju8JLdUDqAEQEM8/B03rQCdjkVVLmxAAv0AnZ/+9KfJ6Xz77bdvteS+++5LQTUl6qqBwem0ijyLbqf3TXdd5NzBdoyTHghW/pzo3U892Hb5Dtsx9mqclOHiwc6NDZiCMzJRBJLumTQPlIwtmygD0DKO0NjI43O5XwdnOQwk9NPu3U8UlI7Z2sRjm8hdQ1QIxImE3d9+++2pL7SRNn30ox9NtnSiMpABdlxs39jm77777onKFjyJQAcg89Xrr66Ofue7UiqFd/3797wE6JjSITc9FY3Oi6tQN1FXTaxvpY7JkkA/QAfCQLKX8/8gS9HozCDdCHQijwIhkQwOmzb/rlixokINZwI8wruJGojf6YwW6yS77oIFC9LG3Q7oEMq4dOnSlC2XPCCU559/Pj2TKABACeGWREXxTAqOc9g7ceYDLaMehKyPImiJmX3pW/wtBzpM5jwnDPUAQvbdd99WfhqitwBhOC6avM+66CeRB/THNgHwCB+lvTvvvHMr6R79IQwUkIS2yCR69AFZFKDzu4k7mykgBrkY1dWd+9LUaXRyoBMTeZIHC/+dPNeVSUNN1jnIbOKzLbN+NTqR9RzeLiIxDRM3shMtbh07ekz2KZ+ODr4mCGWNlDKD6E7WCQrRSxxoWGeMxpRY9JZbbknrmZGm0WmYe2OElAlADzzwwJbo0RxwiOM6/p2OlM4+0C7C1s2txUHSAyk8OsiAdZHnsE6xzvEd/SQqbRDEd7M9lzp5Xj9Ah3FBgxMtAkT6QXxbmJE7kX5D10RQYkghLxkbNmHcJB6D0ZHBjuACBys25/XXXz+BkVhP/Ex0ghl4eUnqyK0EBjhuUQAJAJoIdAALfM+EYVHg9xgabvZh7J51QCfXXOXtMIqC7wV1JOIDLO26664J7EGUZT1oanKSLhZGJrZRG5KIsbgR3YA8qYsojzqggzrzqquuSjIAaBaNzouTfJyBTkOv8URV0y/Qifw2EgLWAZ14nWsXSTiJmKFwL9ok1k34d2BJl3/Lg5W0GlwX6Tm4n7+pj/UVZ1XWhu985zutOuFaIeyccHY03fLVAGb4zKEIYPKtb30rrS2w8FKI5gGo0C6SUMoIL1cYaxxrGcWwcz7H9cwEpDnQYf1lPVu0aFGrjnGffP0AndWrV78k3QN7BBnpI6dcvzIsGp0ZJBi1OGbsjScUUiJgcoFHIQc6gA3sj55QDFvMM+rShGi6kmNGDhzJqTjNYOYCXPFCyZcjv428EJF7RwDCMwEo3MOJJ+ev4YTFKcRMwrlGh4VOHooc6ESNjuGUmJ5sf2RbNfMvC4ltIrQQMCgrMie3OqADWSLtgGwRZuYCdArQ6XcBHMf7+wE6Ob8NAKNOo5ObweWIcd3YaaedqoULF7bea1niNVPzN4V6CPUmxxGHFxjTKbz/aMUBNoIeTLesqa4VkWDQdnOIYx0D6JjpnLWN+lk/+D7+CxiiTRTWZw6nEeig3WGdYs0BwETCwJixXI0OGc1Z73nmuPLm5O9MP0CHvQTguc4667Sq5UCPfw6Etk2VAnSakuQY1DMIf6QxEMvQdKFbH52Vzz43NG0vDZldCay/4XqtB3bjoyN7sfw2EO9hJvYw5eEKcw7BF14HuKDoA6gWxUMVmz7aHA9ANk6gw9+Q8ul3aP49gI4kppiETCGhVh0OHTU6po2Br0cNO6BD/0VMaaa3EfhwQPWQCdChIC/aHU1XkWBVHh20WB/84AeTbyRpLtCsoo1A0+3hdBLMV/0AHfYc0ozoo7Ny5coEfE499dRG/XYK0Jnd9ac8rUigZwl0C3R6flC5cawk0A3QGauOl87MigT6AToQUmK+wkpBAeTg9tGkfw71FqAzK1OhPKRIoH8JFKDTvwwnsYYCdCZx1Gevz/0AHRyRYUfefffd1zBfNd36AnSalmipr0hgQBIoQGdAgh3zagvQGfMBnuPu9QN0jIaLJj78Wgni4f+mSgE6XUgS+zUJKQmDxD4bS12oZV515MOZK4I9bNw4UGPPps3y7jRlS9YZkdDwTrl3BtGOLoZ1ZC4tQGdkhmqoGlqAzlANx9g1ph+gg8M4wTeElFu22mqr5Bje1J5EvQXodDjtAClwKuD4RkQAA0P4tmHbhDnikAd/zP77759qxWmN0Eic9nCEM0KL7OCGNX74wx9OzmxMFjkbjOoiZFLnPuqLDnHRWc8QTqMQBBvUKXePUQk4BVIvzyJKjDZDQEibcDSEjC9mKIdHg+voNxEL9gP+C64jhBTOA0IvDzvssEreC5z8iEbDAZF2MXHl0YhtJ5KNttgO5EJIKSCJKAzq5xqcCnNSww6HbmwuK0BnbIZyVjtSgM6sinviHtYP0KnT6AyC7w1m8QAAIABJREFURLAAnQ6mJcCBTZowSFiG2YQBLZHYyqy1cjHkHBJoLSSRQotC+OUdd9xRMagHH3xwCkMX6BiaCDghpDwHGfG5AI8c6MhHAUAQ/OQcFQAPohnQTBnWDaDBKYz//fzCCy/UAh3aSiH8VKCDXAgPNfrBCI5IMkbfiXyQP4M6YjuQA3Zb5cJzBDqGxNNeQk/nSivWwZQZyCUF6AxErGNfaQE6Yz/Ec9rBfoEO6/0BBxywhlan6Q4VoNOBRAE6EmGxQQM+iPFHUxPNM5qF0GRMR5YFyID8Dr4ANvHrrruuOvTQQxOgcNOnWTnQYUJR6sALm7/fS2zItYImgA5cEAIEAQft997vfve71dve9rakscLzHcZPNT852KLdhFDCO8FCikaHugA38kfIMEo7YohnBIMAG4CP7ZAEjPBPwOVBBx2UZBQ5MzoYsrG8pACdsRzWgXeqAJ2Bi3iiH9AP0CnOyEM2dSLJnyYpTFfwS6BhwQQl1wRNj0BHciz4GgQfmmXe//73t3I9qdHRRMO1mq78DnZRUzGYboHrbAOmIkAKbZQ4kPxQ2DsFHpqOuAZTm6Yy6d4xYaGxyk1q9g/iLH6jfjRcgCmADv5Lkh2i4SJU8Jxzzkkkf9KyA7aoh7YD9AB2aMpsByBIbgyADkXtmfehxSoand+9IO2YkYfsFSrNmSMJFKAzR4KfkMf2A3SKM/KETJLSzSKBTiXQi0ZHVmo0ZGeddVYLiOLvRUF7p//Ugw8+mD7Djk0CVUjQAKwUyNwg9sL8CpssIJRUHRDHkTCWtCPwYQDcKTGHUQTkksKRxNUDAIzb+okBijkQtAPDthvQfumll6YDBY7vtJmDAkBZs2w8cEQZR/Zf2bvrxgDZ4WsmGy7XtCOCi/mRzImUH07QaqKdhJmXgs8b/nJcD3hHdhwYkGskrdMU3Ok8ya8rQKdXyZX7OpFAP0CnOCN3IuFyTZHABEmgF6CDJpJNFACgz5QbZ57TiBxkJGS98cYbk1RlkWVzJleRfmYR6FCHuYhgyQUYUOpyGGEW5QSHJk8fLK6jkFMI8yWgQn8ytH0AGQqfNRtz3Wc/+9nUPsqRRx5ZXXzxxekzQOzyyy9P11N0Zs/TBZgXiefymz52yBjtLDnhkBlpRsyZBCgCmKgxfec735mukf6ftCYxR5w5l2gHpmragqzwe6PgY4a8BDq77LJLqt+cdfjPNcGwW4DOBC0Sc9DVfoBOcUaegwErjywSGGYJ9AJ06I/h+5gZH3vssWQOrctphBP6vffem5IR4jvFpgwAQOOCPxqRhrlGJ+YiwkQagY45jOo0QyRovOKKKxKFvlmuTfJ6/vnnr5EYEod3QBQF/ziADu3kf3LiEO1HOzF/ojXR102gYy4jx1YAgg8aQAftEiZXCm0FiEBipuk2z5m08847JzMwJc+PVAd0aI+pCOgHWhsKmhs+8xzkjY8cobXUDwgqQGeY38bSNiXQL9ApzsgjOpfqVN7D1hUWe/5nA2u6sNgjAzMAN13/pNbXC9DRMd3cQOYbIqcQIMFcRVCu77ffftVFF11UnX766WnTFegAIPCbgq69DuiYi4h7c6DDWOmPhUaHXEcAJvry8Y9/PIEUM1BjfiLBK2Ajmq64T/82TVcsrgAETG9SOADIAELPPfdcAiKYz0gWmDuzR5Cnk7z5juqATgQq1EX95H/St40+RlMTf+tHBwUDDvuYq2g74IZ+UgCcapQAV4AbtD7HHXdcyzevieSQRaPzuxXDCFrmMWZS5I3JEFNszOulz2M0P0qDod+kGkWAOtcxh4466qiXcKyN+3rVD9AZRCh5nbxL1NVvpRLJ/FAf6zOQEwN2MmnbAR35bThBStjHQm3COzLzsjDi7OtCqRMvp8+4QNOO3L8gEu+Zlbcb4j77Rvs5/eN7kfffbL7y83Qij3iNGy8bWUzixzVx0+HvJUuWJGfmV77ylSkyTEds5MXmg2yiMzj3sCFvscUWa/hVdNvGYb2+F6AzrH0p7Zo9CRSg0xnQieAHmeUJTqlFoM+6zdpK8bPBHL3sGbM3G5p/Uj9AB9MVGp1IFcJBCMqSJvNdFaDz23HHFr506dJqn332SScwCqc3s+kCKqKKnagfMq5ut912yanQU58RTYAW1NEAFk9lAB1Oc08//XSFfd/TqcR6OdDxFI6fAECHF4+C6h7QQ11kyrWQCZaT+KJFixIXzgMPPJDs/XfddVerHUQwcdLllL1ixYqXtJG6kAX3cT8nUU8w9IMweCel0VIAFEoEZ3feeWdSweeZgV0UqCMCQmTDb/ALQbioGQNgtWDBggQGBUnK85JLLkkaCSLKlA3txRwQHUibf7XnpsYCdOZG7qP+1AJ0OgM6RNFqNo0Rq2h+4lrHmlOAzu9k2g/QIYABQBNBDeBn/vz5af9tqhSgE4AOmzuOkhQ+AwTgz0HdDigBcDDJATY4JEaggxYItXTcwNnsiUqJQIdNWBDhvwAdwYxAQ+dFVOTtgI4OlRHo8BmAYh/4F54e24FvBCp+CmaGujaqhgdsXHjhhdVNN92UQIxtp48AE/591ate1fI5oF6+R27Ui1ZJckN8GSjTAZ1YP1E8EcTwMhmxIjV4ATovjnwJL29qORzPegrQWRPouL5961vfSmzwaIZZozFFGfEXTVdHHHFEhaO4plFoNK6++uqi0fmtWPsBOuwV0JBgYrawB2NWh6uuqVKATgA6aAOw8TPh0YigYSEKBR+FHOjgH4AjJSAomlzU6KAV4kXyJUIjoaMiL9OZZ55Z4bxJvblGR5v+smXLWmCLtkRTjxqP66+/Pr1wgA40OvyL6YtCvWyCixcvbrUjAh3ASN7GGEGCluSJJ56oCDsW6HDS4UWnXxEEcurJgQ5tBmDpy0DbIh9R1JLJ0SOAov1MeFJTUKJJr2h0lq7x/heg09RyOJ71FKAznuM6LL3qB+iwZ0FbgdKAsnLlygR8Tj311NZ3TfSzAJ0mpDhHdURQMkdNKI+dRQn0YroSWJo+w+gkzaaA7kggSZg2gBVzJeAc8M9GCZj2e8C9jr4SXsZTceS4iabI6Nclvw/+V5qBo/M6CyC+DlzHv+3Sfej3xvMB/fiVaQLmtA7Q5iBC5BaHE5x+eQ5OwGhgOVRI7jmLQzmrjypAZ1bFPXEP6wfoEOCA+QrFAgWQw7u69tprFx+diZtJpcNFAlMS6BXosBABXCTSi3w05CajsLCw+RPBRJQT/mjmJIPNeuHChckfzKgVQAKh5Vwb6we4UI8RKQAd859Fn6wI0v2MLxkASm3hW97ylpQPDp80wq4JJ8ekiy+FjvhqMQFDMWw8PwTE6KYIdKgH/zpSjTSZLXmYJmwBOsM0GuPXln6ATp00cMnYYYcdKtIBNVWKRqcpSZZ6igQGLIFegQ5aG8x9gJCcj0bHb7Qq8rvQDUycACIWsRgqHc2iaEIAOhTACECKZxAiLscN3/OMPExajQ7kfLmJVQ2MPDPxXzQwOIZyH+AtBzp8xzNJsQIoU0tUB3TkzwFYTceQPOBhHXj13QCdmPxXbRnaPDV7yIrxiWzNjDvAlsANGa/xvdD/JZqoo2aRjmOS5rqclVuG7jykO4Zxy6JNnYw380wTOMA3j3JV0Eav8jfRpZBDxpyFdQNCgIa8SgSGxCIrdh5JipyY2+YYxI9TlwVD203IzDumnL70pS+1Uubkzxr4ZOnhAf0AHfiqoLNgzcCV47bbbqueffbZxKOFdqepUoBOU5LssB5fPiOJ2r2MHVbX02UxDL3dKZbFwJfSa0xa2i8lPY2ei373JKwhuqlXoKPGJfePomsmikXrIucMmwsbF5uVbMg4rv/4xz+uvvzlLye/NE1XOecL90WOGzegGI0o+3EkFMSkpNM8C77tUvyoswE88J1ojsqJDzVdcQ+bC/PVjVnTlQzIADkcHvENGOdIPWTRK9AxETDaPDZiZM/4EtkZSRgFOpgmZbxGts6dfFNHe4h5UW0gGrWclZtximzXBDbEMG7akackycPD6btaRMA+/pckJwZwGMgRtYmCDX6HpgKARzCIjNiRQBIwAkgzlFwGa/wqI9kjQSv4eBLNy5oH6zjvjJG6aBL1C2UexuTRebDJEC1FazSlH6CDHyYy4v2ESoSDGJrcYroa1tH+bbti5vAYdm0EE4s0Dra8/Dj68vLyNydlNhiTaXLCEAwwkSKPDC8ep202CsLUTXoZfS048fJixs1JzhnqZVGIXEGx3Z6QWKhMPmqWcaKsiIhiUaDgrM0ihIc8JoX4nRnP2RjlveF3NqS832Y8H/LhndPm9QJ05rTB5eFDIYFegU4d5xUUHPBUQQ7pAUigA/CQ8fp973tf0tTAKi2VBQCXOtnE2NQogAU0g+1YuWW7jiHd8NXkQEcQlPtc1XGaqdFhfYQgEg0CwEvNIeuZgSlGq5IrTqATU4KoCZoO6AD+AE8U7pVZO2oSPUTST8YLIk34ZMZdo0NADFHCAGP2RPY16FcApmjamipFo9OUJGuAjidTQ6wBDfpEyGUDomViq0EBzRLKyAukGllmVwAPk4D/+S5+9hm8uPFkBUCR/TbmAeIkwnUUTsZ85kWOpwqdQc0X5ImHtkmm5YlEUEMb8+/MtVSXbDH2G1TfhLao4SEdmuoK0BmaoRiphnQLdDhAbbnllsnswnuNNg9uE7QubM4chDhcAVxYIyLQkfGatS7mRjOkW9MVa4K+YLz3fI6s3GzysLbXhXRLzCexKnXiW8ZBK5quBDSAGNqNabadRkdtYky8KkGp37E+siZ/7WtfS/VFc6dAx/WUwx3mWk2o+J9xP4AHZm02cdZa6jLyNTrTR6LYYZ9s/Wh0mFfsUVCtWCAQxBcP8NNUKUCnKUkGoAMIYeJjZ+RlNKFgTLDoyQZnS/wjeAFQYaIZ4QUHTEQtCy8Ni4t1c0pAtYoaOVLcR3DEywvBXwQ6qkmt37ZFoIOKGlDEiS3a7Fk4YpbpOlDTKdCJdmtVyu0iaxoeopGtrgCdkR26OW14N0BnThtaHj6SEugH6KDF4X/2PDR9gyoF6DQsWQED1XJq0axUl/IgOulxfdQAAZLMkixLp9oeJhZmLs1KAB0dRs0rZNgvzoER6ESWz8hvk5vc1KwAdHDk5Hme5jjBYT9uB3S4NzroactWo8Mp0N9jvz0NNTwkY1Ndr0BHWUdStGjmxGEXZ9BvfvOba+Ts0dkzzt06Z1OdU/UB8lRteDfP5dROTix9GmKbNFvm90eH0ukchvOTO4eATlX+OkVjmjBbOWrzmLsKzYY5kdAKyHju+8N3koUO42QrQGcYR2V82tQP0OH9wxSKBtFSRyLYr7QK0OlXguX+IoFZkkAvQEcTo8A1/h01jKbgQEuY+0AAeAC7/FvnbKqvRm7OxNE3mjci0AH0kkQUrWNMFJo7lMYkjNFxPqZAiWHlfsYnDPMwIPvmm29O2lKcW40i0+ygM2rMVs6imzuUEkqPSRnNqz4cyIP24WNQgM4svQTlMUMngX6ADgl9WQOiNp90EFBZlPDyoRvq0qAigcFLoBego4YR7SJaG6OgDPc2Ag9ToizbAh18MgA+OHgCdDhp1TmbqrHLgY5ZxAEVmFjrNDoCjgi0okOpDvk4tcYolyhtNTqYYwFKhKjqR2GoOpmp8YfDmT6Gp6vRwReEaBh8Q+qAzqpVq1If4PPhd/wrCtAZ/JwvTxh+CfQDdPD/Iow8gprly5dX22yzTYtEsAkJFI1OE1IsdRQJzIIEegE6MeN95BvBdEUOH0ycfH/WWWe18vfkzp6aroiqic6m8qTkpitEwXeYO41a4bsYFh7NmAIkromcPZiLYnRNDFPONTpqrMjNxsILMOJ5ACnuE+j4vW0W6PBsHUDzRLY6lHLqjI75yBAgyTPGRaPTKY8O5jwTXeYs28iEDYxIKMZZSgBknOeXQrbUQyHFjSHjaODy9DGaO3Men2h+5Hl1vn5R65e/qpFKA22dId6AYv0VNflj4ox9ipxPyMHUQDpAU5fRXYTMwzMVGcJnYdkY+CP6ATpEXaElJlt58dEZ+FBN3gM4KbNARNr9dlIwRBNzgIk2J09ic9/jXoDO3Le6tGCuJdCNj04EOtPx6NAnNHR1LNts7Gi/8GUCyOBrhUYQrRmAQV4nAAPRNWjaiLoiAoeUALJuS6ZnwATP1NwaaTg0P/K7+Qmh3UC7BwDmfv2vALo5Bw5A5/LLL0+mVEASpk54bygEkyxatCh9r5kSkyyAJZJR0maBDv3DR0z5EWyCljISWM71nGjy+f0AndgOuLSYM8i6SbJAnlE0Oj2MuMk58T/opEQWWE65vKx1qD6eWHy5eNFuvfXWdIrAP4CoJ7hrYCHlBEoxqSj3U+8111yTFiHujW2MjKDdnCpmAjrRkRmiLcNQ69rGicncSbKt6jBdl1VYsi6uHVeK/k7mENcUoNOppMp1UQK9Ap3peHQI58asSUH7IgO2fGEmPNZEGoEO98ikDdBhPaOo0QE0AFjk3RHo1JGYcp/rK+CG8HHJDHlf5s+fnwAGZlc0B3UcONSrVor6AG/8b/i6YeI5waVAx3U79p3+Aa5oGzxpp5xyStKcyug9TjO0H6Bzzz33JDnDG4SGGKC74447Jm1zk1G4Bej0MOMi0PElk9iK6uTIMfM56loornlxpaznReK0YQJCTj0AIDKD44tgFm9OApB0ccLgM+X5559PLy716duAeYG6KGheZgI6qPhvuumm9OJrLjDHEC9pTkJI3dS77777pqztsd08k7a7SKC2ztuGfABvEIPhvAlvQjwlsbgB0FB3S47oZyK8CtApQKeHV7XcMiWBboFOJzw6+nohYEGCbNZoZggXjtGeXINGx3Uv8syYSoTv8JGCD0dW6xgZKqCQN0cajpjXrC6JLdoX1rt2HDiatVgL6QPrFOsrZhWcYqEKIQLWDNs4y3rQbGe6Qi6kl4BZOaa90PTV5CY+15O8H6BDqhj83h566KFWqgzGgwLVSlOlAJ0eJBmBjsAFe665gnihBSqGyPJbBDo8Vtt0dLI0ymTvvfdO6lHADaAA9S6Fz4CMCHSoW+AAazG/s1jUaXSkFdfHgdB0szhzH4sUL7fZnXkho0YHZ1ReXEpsdzugY9u4HoBjH/gXEi0ZlnVKpV2Rqp3PhNXvscceRaMzdUIFnAJ8Y3n88ceTMx8nR3wCSikSiBLoBugUyRUJdCuBfoAOe8vdd9+dDspQqrBfEuHIwb0QBnY7Eg1fbyQIGhDZLDmN6PiYn1x0wCO/Fc6VaG1IZHbssceuweQZuUUg+gNkAHSkI+deNCJ8L0eJnCUCKzl3UJsCdPibgpYmD8NFgwIdObwhql3ZSAE6noxijiI0OvSBU0pkIKV+gQ7PyTl0bFtMCMnmrHqadgGaOEEh02j+ikylxXTVPdDR0ReTKYWTOBo35ihAGzDNyfOxxx5b4wQOKywmA6K1cApdsmRJGi/JKbn//PPPT3UyJ3BqpmhG1RGV+auGL38N89D3mV7TCL7jtc63nFlW0IeGUOdWAXV8to7RzFO4hDAvUGJ97SK+ZmrzMPxegM4wjML4tqEfoINU8MuhwLXFZ6I1ATlN+ukUjc74zr/Us3abw5h3eyy714uPjhu6iROPOeaYJBuAj+HeXhNNDQCdrbfeuuJfTloUTAzco6lB51GcPgEzFH0vdERFw0i9OHvG8HLnpilKAEZy3QiuzBUnHw7PINqH9gDCjLBxjsdkjdEcwbOMvLrhhhtaGkufTaLSX/7yl8khloNBPDSMSmLF6SZ8ATpjuRwMTaf6BTqz0ZECdGZDyuUZRQINSKBfoIPf1RVXXFEBdjoBOuY+Y6PcaaedUnZzNDeAEoABDoSGAwt00PTge6YPRrtkrZHNGG0J9xMCjikYHzRMsXW+EGigdDCV1A+NDpE00cfMiBvEnmt0bKN+Zjwb/wwS4ALGItChLzqWNjCEc1JFN0Cn0/DymJNOjZjh2IzjBRdcUF166aUJFOO0bIi57NyRVR35kgNQOoJISQDIdd4ZrBAZ5aMPj8Kd6XB3ySWXdB09GrXt+NnkST+Zb4Ji814J7o1Mw1EaUz5gHa21f/OeEXFkPizB9rATUSrvAnTm5LUuDy0SGE8J9At02MQxeRqaq8kyOk2aHDGPntF0ZcgvkYBw78A2HDU6SJ6FL2qHMDlG3hy1OZp42SDQxgh0IPujjhygoJVhU8j5SKJGJ+fTYfM1LJj+6jibPxs/NfmDcqAjWBpV02mvQGe68HIjm5BNHdBhk8fUTgEkA2Rydm6T/wJ02NTxQ9RPI/r8qUE0LD2CMeYI/mkw7AIcAL/OB0O6Yb02Yzjtecc73pF8QQiqMPQcMyymc4gzATXOP8Y8muW5PzonE3mlnyaA2TnGv2hDMfUCipAH7x0FoON7yN8CHdpJ+LsuCpMEdH7+q6erl226YbXR+utU//b4s9UWm6xfrbtOc7mvikZnPPfE0qsxlEAvQGfUxBAJDmN26FHrxzC1t1egM114OZnGBX51QIcwYSJq8LUwUXFk5wb4RKDD34Bj2mo+NWSIdqMO6Oj3JfM3YMlSB3SMmgKYqHHBVAqIkWQSxmu0fGgNjQiNQAZwQkGjE+sT6Aio0UY+/fTTCfSgcZLDB/CE5gYfRxxw/ZvDBd8DdNAsIid8NCcJ6Nzz4K+rV26xUbXxRutVd9z7aPW6bTer5m24bmOvUQE6jYly+CriJdYplBeXkwqniqh2ttU6WLPI1P3eRO/cxHjx48I0m21ooh9zVcckAJ25ku04P7dboNNJeDnriHnMNOtgjgHgoJnDuR1NBesP7zuaGsyZbvz+rfM6ZkN8pQzqcDwEOqTn0CQa2ZWtT1OQ6xymTBIcQ/FheLkaHDQ6gBru9TdAB98RzYoTe6TPiOAb0xtARw1RTHSMVvLMM89M/TWdCtonOXw0dxERC9Dxb0zAAh2+MxAADeYwM247Rk2YrlY9v7q67V8eqX71xLPV3m98ZfWyTTZo9JUsQKcPcQoOVHM6QSXCk9APtf8555xTwSUTo7RygimzkZt5PNarQyanG0m25O7hZCQDqA6aMohiVnj22WfTQsMLyMuILZwEhbSTlxqirfPOOy+FJxMZxe+ReTTvpye5Ont+bDP18EwZUCEE4yTISYr6tckzBMiFRTG2oZ1/Rx9DNtK3FqAz0sM3Z43vBujMWSPLg0dWAk0Anetv/3m16e+tV71+SpNz59LHqre97uXVJlPanaZKATp9SNKN3pBbBjzSlavS5RFy5ugwGU832IfNCq2TqDl1qI96DQ8mBA9fCwr2ZOjF8XHgGokCsT9HtlABlHZ11b0CHWzC2Mf5XfZRuGsAQ2he8n6qjcnp4mOb8YHgdHPqqaem0HEdDgFk2v433HDDpGUiVJ3TV10b6O+gNEx9DP2c3NoL0IlUCJHhlQ5EJlq5kRgH5i3OpERMrV69um3oOPNOgkvqw9eHOSTT7Ux1CXSjQ6mgOLbBtCPRIdQBYG7ffvvtKaydd4rDA3OXZ8vKy3znWTooe53+GDjL5hpG7qEw9zw0cPqPKVA0geS+O5HALk6UujojmM9zNkUHXgk8qS8663YSAl+Azpy8rhPz0CaAzg/uW169acctksy+99NfJTPWti+f15gMC9DpQ5Qx9QGLatSCUG0EOoAAgQQaDdSfOJ6x+Po3CxvaGYCTRHrWy3csrDjYffSjH02OmjruuQHwzDzhHb+hzgUEAYr4XAd0sAvzOxof2qNdnQ2grp+0L3dQjW1WkwPvD//LySItOvKgENKLJodNHHVzbIPOhX0M0Vjd2gvQyfliZsotxGaLlg+/AUAmG3u70HFU6/g34E/AtThz7r777i3AOl1dmiTyfEYCnc9//vNrtCF3aOY6Uo0YLo+Kn3kEaMGpmLxF1113XSLOxKxB4V3DB8LreJcAOwsXLkwh59FhmncNYkbqw6RCwbQRnVp13OadU6vK+2ISUKJo1MRy+KirEy4tiwAJX412PiBGmkWG9ZlC4AvQGatlYOg60wTQeXj5b6rP/f1UrrMpp+RD3rZd9Y63b1et1WBPC9DpUZiclM1yK0kfJ0mzQbNoGsXBI8z0y3eADhZdzFmYjQg5ZFMH6ECWpKkp1ot2hb85NR9//PGJbJDC6Rl7+Cc+8YnEFaKWBzLAmAlagkEJADlFY/ry1BvBEk6gTF7uB0yx6HK97eFZbDyeQDn1A1ggWovXsEF64if6xfBQyQblZZFIMJqybAN9LBqdFydpr0CHe2fKLcT4Ar5PPPHE5AxJYXwZ63ah42gCSd6IIymcO1C5b7HFFmlOzlQX86TOoTQmeoxtYL45R5kbPDeGy0egEzUhZsfWzAtwE+jk7whgxAIooQD8aSvvFiApd2oFOBLxwzVGsQHWKYsXL04h7x4+6uqMueh8n9CG8j11R2fYyLaep5KZLgS+AJ0eF/lyW0cSaALoxAeteO75FHG1ztrNQZ0CdDoaynJRkcDcS6AXoJM7UmrGBJiaWwiQEE1XmBAxj+IvhU+VQAcJxNBxnU716UKrQz6gaLpqV1f0Y6szXeX3RaADONeEa5huBDBqdNA4ogklfQjgAU0lwPvqq6+ujjzyyDVC43PTL6AEoAFYQe6AGYAOmsno1AoQ4TeZpgV4OJeiUcLMZPRYXZ2mi6EegQ5yxqxoPiXlw+91Gh0PAu0S9XYDdLrh0Yl5/mij+a84yMT2A/QIqfawpzxyU6QmObS+MZACjZURTDpBAzxjoIVvZ27+a5dTqo5rJ/aHOebhk0NpPv/k0uG5atSi9rRbtm6Acl1KoLlfdWZuQT9A56Yf/aK6Yco/J2Ka9dZdp/pPR+xcbb5xcw7JBejMPI7liiKBoZBAL0BnKBpeGjGnEugV6HTCo2POPLS/aNIABYAQgATRRmze+OgBgNFSSZ4XffYQDpo8zY3UAe+M7NrUJ4eO5kW0wf7O/boGaP7jOyOoAKdwPp1zegDkAAAgAElEQVRxxhktfhzAFqHv+++//xrm/pgmh7rQNpPkk3Bxir5c+mdFoEOfZdtGS88BolO2bnMOUp95Eed00nTx8H6ATtTeEHm16vkXqvXXWzuRhTanz6mqAnS6GNByaZHAXEqgAJ25lP7oPrtXoNMJj04EOtH3iU0fTR9+iAAdU4EgxegDKLcOGz1aEDQp0WlcJmU0Omry9txzz+Q2UMe+HYMw0AxRJ5oWzImALflx4KhZuXJlIg8UlPBbBDr2n+eaezBy6aCVFOjwGc2aYelc1w1bt6HkkwZ0fKu+d8+j1dXfXlptNX+jaqvNN6qO2uvVhTCw3ZITM3KjEo4299Fdpl7a8vgy+qsZxqPNfxj7TNv5/7Wvfe2MzWOxZBxdJEeVmXbGjnZ4QQE6HQqqXLaGBLoFOt3w6KChwdcJZ+4cGJkeRHZhwAoFbUpMFYLZC5MUGhDMjfg64vcnu7YmUoAEGh2i3+Lv3EfGa/oZI94EPZFHJ6b9WL58eXJW10+Rtrm2AlzsF9obTZaCK6PgiHpbb731kuamjm2b7zth69bHS/nU8YwN67TuR6Njn/7pnl9Vuy18edLiLHvk6Wr9dddOgKepMvIaHSYzDrqEw/rScTogFw8qx3YTxuzc7dhXVU2CtGP9MY8Pzpi+vDHLN2DDTZr7OVXE0NL8ZdGmzYTJgQrt9H4XDB0jDzzwwNY8aAd04ve2iZvsU3QSZsFhMyWXECBRGXE9/TNVAH/jh3HHHXe0Qnql6+e3nP9GPxF+a+dHUDehpwM6MWwa+cWwfRcL5EmqAhZHFpyTTjop+Z3E/vPZLN6c+iQRo53Y3lnwhgVgFaDT1LI3WfV0A3QmSzKlt01IoAmg84P7l1cPL3+menbl89UDv3yqet//8brq9zYozMit8QGQQLmNKlIUjtMgalMcFqOaM2ZDZmOEu0aVY64GFeiw2Vk/9VIETzE5HKAAmzC050RSAaAEPNxPiXZeNmpVvapT62yzbPbez3XapiPhHpsz0TJMOEJ8cerTgZHn8pzYpigzgJrRUMgHcKjDY94/6orRMrEP2qK5JgcHEegAJjhV2c4YBUbUVuRWwX6+6667Jo3Ovvvum5xAI2Mpz7KNMQRazR6nMEKE99lnnxSWTwHY8dkxtf8LFixIzofIgs+AtXY8KU0sDr3U0QvQGSceHf0z9NlAhviGyK4bHVaZN4Bxoq1kz2V8AbrtNL0x8hBHYN6pCPDjZyMHjWaMDtXKnNB0na5Na8AawT0xzQH9oO3W2bQmugCdXt62ck+nEmgC6DyzYlX11G9WVY888Ztqwcs3rjabt17x0XEA4iIuy/BNN92UIi1QI1KI3mDDI6qBopaADRsQY9I/fo+e+GxykebbRW6zzTarBTp1+U622267Fm25UQnYiQFKnQCdGDETtS20/bbbbktZntUAobkBPKy//vov0QrRNoAgmzuLqMCGPhGOjsMd8gIscE0d0LF/yNCw4NgHIyP4PefyyR38YjupF/DCBoAKOoK9qNFh4zIyCJu/m0E7oEN7KPSHOeDnmBGb/qthihETfjYh3yhrdMaRR0egAyhGqwqY0BE28u1EswpyYD7x7vnOaGqJWt2oidUBVhkyh1hL5AAiMk0n2JhzKXfixZ9EQlAcYGFQj39Tv0688ktRd1OApwCdTrfscl0vEugX6PzrlAbnh1Manc2nEnk+v/qF6u4HHq+O3e81JerKwYj2WBaLJ554onrwwQdTGCgnPTdyTmryWaDl0ZaKGQqzBcRjke+C+vMMtWpsOI2Z34QTH5mUIx+NzMLwjyxbtqwFGlhAWSRjyKjhmDyP/C1PPvlkWkQpLMiCCxY87jd0V04QrqOfUaOD17/fmQ4itolNAoACsLNPPFftk5EI1pn3L5rCItDRoY82oUEiY7GgLgc6AKXYTrVRtMHNh+dHjQ5aFpLh5adegQ5jHgFcND3h/GhGYJP22X+0O/AZUcyNw2fAFL+NuukqZl6Wo8bw75wZeSbum+hXoZPobPLo5Bod3l/ebbin8JMwDNjrItBRWyO4ZYyjGVpzawQ6OsBqonY9gckcfilKHRdQna8KQP2KK66o3ve+96X3Lv6NFhjtD/NN4NTLhtPunm6ATqfh5Xm4OM+WR4j+IxfDv+U1cp1zDW3H1C2JatRMc/iKPjeY0eEPg6gRXxrWE8aJ9VWNLGNOkYqAtU+tn1FYkRW7rn41zKzPjBs+Pe4nAGTXO9faOAZRlp2OZ57UNtIwGKbPHIGvzUOhQDyOCbJljs1Grqx+gc4LU8K5+4HHptiQX7SYbLDeOtXGDSb0pM6R99HpdAKNynV1/A6j0vbYznHpxzDJvhfT1Tjx6OgzVsfTwjgJ8OVaEejg1ArYxXTFpsiBI99AdBjNgY6aXDZVyk9/+tPkvJq3IZqK1S6x2XM9iS4Zu49//OOJa4Z++DcbreScOZHmXGh04uY8XXg5skDrlIeL8z3yBQAb/u1BDaCch4rPxNQdNWWRudrNPQc6XI+2zNQzOCILgqJzdOwbjtSU2HfqZ+zQBgNq0fwzrtExmntoU12YO79xWIYcljaiYcY0z/9oiv0sOMG1ALAdD4XMRdqvz6SHbxyvIZDFXcADqmHtMZx9ttbgfoAOWcu32HSD6t8e/82U2erZNA6P/npF9Ydv2nrKfLV+Y8tvATqNibJUVCQwWAn0AnQG26JS+yhIoFeNznTh5aS/AKRRAJFooNHAxkTF0e8xAkjumYmpG82rGl7zB+ZAx0AQw87R6ABm0OCw8aPRAGjUAZ3Yt9NPPz1pddXootkEkML4DUhGfvQ3ZmYHGOeHiBiEEd0q0PwAQGTRRvvsZzQu5iA0aEICwnZAZ9WqVQlIwkSOvGNYuy4ZBKqMAtDB+XjdddaqHnz0mWq9KTbkDdZfp3rymeeqV8zfsDgjj8LiUtpYJNC0BArQaVqik1Fft0Cnk/DyaHbXhMPJnoImBPoIw8MxRRlSzkYcTYZ1TN3RPBSdvNXoRS1brtEB6AB4YPQm8OHmm29OQAftE76IprXZZpttqpNPPjmZ2PTFyjU6P/7xj1OeMwCbpqujjz46BUXwHWYyTP32M4a5azJGc4iJKYKb+NmwcvtpODr1xxxqgkbzqBmYgvYyhrXzvAiURsF0xZz5zRTgufnOh6unnl1V7TelzXnZJs2xIlP/xGl0RNracftd6vLw737rq7uf04dh0nWU5k23QbWuSUDr2hQjS2bifIh07u0o2WeSW/QzwuE0qrSp35xader+GD0203OG+fcCdIZ5dIa3bd0AneHtRWnZsEqgH9OVffrCt+6rtttyXrVo+/nV/b94slr0qvnVxhut11iXJwrosFnKpYKtGOdl+HdAy6pcr7zyymTLBxWb3BCnOArkUPH6I444opWg03rZaGO2b516qSuqKI2q8JQieo9cLzGUHFsuobGnnHJKcj42bFaVKqem2IY8D43Mo9xr1mX6ZIRUPM3I+cPvZh2nnZdeemnK/cMpAZkgC05EEG9xglMdre3+zDPPrA477LCUC4j2ofpFDrQFJz8znKPGJRKL73D0psTEop4YuZd7AFn6QRDBwn2MGc6POKXaFsEQL6Lq78benDmoqFegEyOv+lVnI/uZKOqjQzlOn+SWwszBOxUjmXQMhZ2WfFQ67zOnGC/yReE0Hun2o5q+KR+WORjKWX1kATqzKu6Je1gTQIeoq1e9Yl6KtALozJ/yzyECa8vNNmxEnhMFdGKY6LnnnrsGyZxcG5dddtkaQAd7LzlYSBTopg0dODZdOGeOOuqoFAYaCQHdYFEjElqKKhWntjqgg12WBIts4jpLOrJkhDb01KRyRDPxbCO9jCjI2yBwoW4AQKRYl9VTQAFAqYsQsB9G1vBsiBhzh7w6h0GzmLM5I1uc7VRTH3fccRUgSIdB5CoQ1A6v858ZspUdbVbjRPTQxRdfnCLniMKgH/RNUGO7uEfQSn0zaaAaebMGUEmvQCfPwQNoxsESOZjdG0ACcNXvAhW/vgU6TiJXI5FoC99zPffxm5EnkWzTCD/EYTsOPvjgpKE0zNvrOwE6quUHIN6xrbIAnbEd2qHoWBNA5+pv/2u19BdPJUZky4KX/1515B+8upE+ThzQUSvAJrj55psnbQPOZ+RkMawx1+iQs4RwY+3LLupoFdw442YfgQ7XRNstoxbDX7VXG3HB7+ZTwVZtKCtAxvBgQBPAhSKXCJtWzuUBANCbPzrycR33s8Gw4VH3TEAHwITdGx4hAZ/Od9MBHcLsBWmYrdZZZyoz7ZRzH+2ZN29e+p+N17Ba20nfzHYc+W5yoIMDIX0w+mPbbbd9iUZH3pMIlhp5e2a5kl6Ajg6TkfpeCgHJGpnf+CsQNst4oe1E9kaI6DhJdwE6+lsAYigSXsq/VAd0YjsIa48s4NExlPdsJo0Ocz1n357loRipx3UDdNQE00HXvKgFVyMXM497cOLwiIaYQ5jh9/B0qTVmnNXkRgE6/lyHjwo+L71yV9WRfOZ8ZNKC2Ed9d2KWdfYE1iJD4/mNtrsXcG/OocQ6E4H9SE2SPhrbBNBZNZXy49fPrEpa3PseerLa5dXzU5j5OjGteR9tnCigEz3hkRmmKM0qaEl4OWU6rQv15IUxTDXyOmhG8kQbTVeR+8CN1kXive99bwpbZNFWI6SXvz5EMQ2DvBO8YGpF1JjkbciBS+QRweRGeCJF4JcvcGqIDBXFHGU6CxYvuSSiKUxSRKIvKDJRox1AnoASNVvRryYuGgIdFh+KXClRExPHIRIV5m3BRGdOLV7GCAr7eGfm7NZegE5OkMlGwpjCj8RirhlTJmAXdEyTfAYQC3TkPnIe8j7xHphCgzms/5Q8Vn6Xt4NoGMPB25muaCNAPeYVQntEsd45G4wRenC3QIf1hYONJl+JFtnIBTrx4MRa4PuZZzM3ezk+dGhfKWYn13wvOAFAcxAi15UcOKyNHPZ23HHH6r777ksmbsaedVjQIVBRA2leqqhljCZXzbe0JToK02/eBzZbCFYlUeWgSkE778EwDx3noCxXl+S0IzRF+mpqE0Dny995oLr7Z49PaXTWqTbaYJ3qvQe9ttpwCug0VSYK6DQltFLP3EsgLrQztaaba2eqay5/7wXozGV7y7OHQwLdAh3ASa7RiJFOHj4Aw7JKC0wAMXAVAWJjaplIZpczp3swFKhsuummLRb0mKonMtmTTgftokSrsqoT0QQ7PPwzAnEObdMBHQF8O40OhzLaKCkp5l5JD20zv3FoxK2hAJ3u5/0//uSRaruXz6sefXJF4tF502s2L8zI3Yux3FEkMPoSKEBn9MdwLnrQLdDRJBM1p4AXGNQx+6A51ecPjQvaOZnlDfcG6GD2ATR96lOfSloatMhoSdDGwJqOjxYgJJqbYqZwZHXhhRcmLZI5CTHBYvqUYR6gAcCIGkiBEmBHzV8EOlFLLlChfj7rBM+z0Vaq4TcQhefDu4MmPoaO85nAiHEIeuh2jjah0Xni6ZXVY0+trFY893z1b1PEgXu8fsspfp3f+et026b8+qLR6VeC5f4igVmSQAE6syToMXtMN0BnWLseGYOHtY2T2q5+gM59Dz9Z/eD+R6eYkLeZ0uCsn8DOY0+tqF7zyk0aFWcBOo2Ks7fKtGtLRd5bLYO/a1TaOXhJzM0TegE6kWRNP7BIYcCJm5Ln+TIvUJ6lG/+cGLWHA6oO5tSjL1jMKB7TJcSs3TgVS7UP9YC5qiI1QnRqJSIy5qUzCkynaqjxMUNIB4FZI+ZVynNWUV+7vEqOcOyPaSLi6M/E0aQjrP4iMcRekyraBjQFZls3T5HUDuY1wjzSS+61cQA6c/PGlad2IoF+gM7Dy39TzZvKa7Xp7/2OM2cp4eVTYeYAn6ZKATptJJk7FLPIxaRv7ZwhuYZQZ5wmO+X5mA5AuFDSTNS4sHLm6ltD49kUIu16dOiTdJCoGpz44JshqosSN5CYyZnf3Ch9BmrtCMj8fcmSJSnsnUidug1BMedqY/P8mCRSWndt7/xtSLFJTlEbs3izaU73rKZekmGpp1egI2MtGydF51LMCDqe3nbbbQmw4IRqfqY8ozY0C9ddd10CB0RGUWJEW54QUq4jQBPP5F+zdnNfO6BDvblTK89ko9ccQkQQ90PTT1l77bXTe8G8qMtADqjAlLF6KrqDInVDjIiMkZhEXmK60HEVJ27mt86wvEMk49x7773Te857SXsEU5GfCud9yTdjqD+su9A1IHPkkdP3C3TMa1SAzrC8iaUdUQL9AB00OltNpXuI5IA/+fkTKeLq1Vtt3JigC9BpI0rtxiwu8NDIL8JCOh2rMvdtv/32yWtfu7Lgg0dx2vQEKvEf9t+YdT1m6O4E6ORU4Yb/AhAo0oKzWNOfpUuXtgjc/F3HwU6ATswOrw0dQCKRHAALQBOBGRsTG0J+AhZQAnTYiAwt1aZeB3RoM78j49mgOG/sbeuzol6BTswqjX9EPgfNWm4kViT5M6O2mhLGCb8MKe6nAzq+N9TBBr9ixYpW1m6BQZ1GJwc6zE2iWqJvRtQYRY1ODnSoSyJL5texxx6b3j/ABwCf+VOXV8mhinOZBX3LLbdMAAigx728Lzq/mrxSx1jnJgAQsk9k50HFMHreJVINSLIZ6fsBOsjdvEY8u2h0+nyJyu2NS6AfoPPAvz1Vff/eR6uD3rpttdFUnis0PNf948+q/7DfjknT01QpQKcDoJMzwUam2Xh7DF+Xafmmm25KEQjUEb37IRuUd8TTKw5+LI5sDPIxRNt0/CwQMARSQMDCaVE7EsOEr7rqqvQz6vAIhNqx3apFYRHP20n7bVMEOoIZ+Vh4XjugEx0RIwiaDugYTkq9OTBr6sUYxnp6BTpqdJh/OI5KTBm1IDkdQc5tg+YHjQ6aOzSHjC0lAp04/3NqAUAKeYhi1u6o0dEk5XhGjY4gHGCCiUsHV/iczCqOZkcTWgxlj3mV0LYoi5UrV6a68rxKgDhJQ5nfmq44jKAFrQM6Or/GUPgICGWAhnaBRJNqbjh48L5DRtoO6BDqbF4jNDuDBjq5Vg7Zc8jLs73HKCqZyyOgBggCdCMXDfMlNydKWMlvzpF25sRcox5Z0Z0jyj2+vzH8PRK7dvOOx7Q4jBuEp6eddloLuOKMTfg54JSDwhlnnJEctJ03ro+s17wnN954YxpzI8MEzr2myOmmL01f2w/QoS33PPTr6tKv/3QK5DxTLVywaXXCQa+rXrn5Ro02swCdNuLMF/pbbrklLVJoYShMYtTYaCCISMCcw8sgQAEMkWICTU0OdHgZeZldhNXo7LzzzilkMhLk5UBHCvxIusbCzsJz9913p/sBLRT5H1hwSGIHzT4blKr0CHSiRodreCEBN3Wmq9hOtTZsPmxWaLvUzPDy0p6ooYr+F3EzlJtFkkA2my222CLdb585Fe+www4tsrkIvGxvo2/HkFXWC9AZsi6U5syBBLrx0YlAx8194cKFaQ2TIBUNE0VwZvZyzYhybwGsATJqunhHWVsiFw8cTXBrRZNpbk6sy15uGhjaAVjV38rIJ9ooTw/gnAJ/GGsha4g8TkZdcT+A7pBDDmmBMdqpiwKyIEHoPvvs0wIq8D9xDZnCIxDiczzEyvXFuizQYa2OZstJBjqz8UoUoNOnlKPGY7qqcm3PsBKedZLLqE+RNXr7qLW3n84XoNOP9Cb33l6BTjzsaTbE7M0BBGI9zfkCHTRWarLN8K2GJfpNMRKaEwE6OGFT1Oi0MydGPqx4YFLTx+GxLsSbZ1PQdvM/Ghn8/CL7t+HlUaMu4ze8ODwPTTv3WpfEhDJ1a6JEW85hTy14nq1ds3s0WxagM9j3swCdwcq31F4k0JgECtBpTJQTVVG3QAcAgIkOLTFmTjZhHNQ1L+YM6JquNAtyLYzkaLt1SNdv0DQ6+i2a/w6NDt8ZJBGZ12WcjxGEsrujIYE5+aGHHkqaarXhl19+eUujA9AhPx8JiXmH0CDh8xW5d+TBQXMVOXM0uautv+uuu5J5SoZxAB2FABS0QXlgSDvTlf6Fmi0L0BnsK1mAzmDlW2ovEmhMAgXoNCbKiaqoG6AzUYIpnW1EAv366DTSiBkqKUBnNqRcnlEk0IAEegE6qviJrOL0jL+AiRfjyTz6UcWs7yxinOw5FZMrDN+0nM+mLsRfJ15O8vgj4C/xyCOP1NLjxzxrOnUiLs27eRJcTtQmZsQBODq0ej/aAaLI8JH75je/mU7a5tTqNWFkA0M4J1UUoDMnYp+Yh3YCdNCgNV1Y0zotBegESeHcyv8mguxUiOW6ZiSgHb9T/qFmnjo6tfQCdFD3m7jVaMGcpj/y5bApAjxQpeNsD1AATBDRxP2Rz4YoJp0+TRugNDUX3HDDDUnV/9xzzyXVvmYBCfS43jD0GMVn9CCmCfwuiEjEryI60tuvPEmj4d2kGIg+XHWZrUdn9HtvaQE6vcuu3DmzBDoBOjPXMtgrxh7oSJTHqRC7qqyw3Wym0ZE4t8EyPDFksu53TrVMhltvvbWSsA9HPuzXFEJa88Kmwqm4F6flPON5jPDiOTO1B7u8UVic9E2sR3RBlEXTod3tgE7kEsozpxu+qhzrmHntsyGyo0o02AvQoe/OJfwICMeOQCdy3cQcR5DjQapHIZoGrQ35hSKfjY6pF110UcpaHkvU6OjPYISK3DQmSjQahfbhvEqYLoXfjdzjvWKscQgl+o5nGsKMEyzaGgp1FaCz5mrSLdBhvhgarg+J0VJEKxnNFK/TcVefnOjXI+9YJDC1hXXrCd9F8MvfRjJRLwC2XVE7CDiX78koLwExcwg/pJgLa7Db7HjXXoDOEIwvpzgWZMICmeAUTod5UjheWthLIQ+T78aIAU+4vmCSpeFtzyaMwxqnXxPbyUDr74Sf68AmYR+nW1T6lDpuDF5KiAcpLCKGXWN2wIQg6VsdKV+MBIObhoVms802S5EOhmR30h55bWiDRGb5wmRCPYc6Aj1kGU0JyBN1I/1dtmxZIpBjU8PMQL823njjJKc4NrZZ80gEOhIlxjB5FsIPfOADaUygBJCAkPbpUDiqRIO9AB0jZzRTAVoEOlAi5DQKHgDYlEj1QAGgR26QaLqiXsxIzAM2VAvzF2oAwDBzHkoCnEbRAhFlEzeZ2AZBNdqbxx9/vPrhD3+YonsYO5xIIfzjmUT9EFacM2rzPJMtFo3Oi6PRLdABUBoaDvgF2NQBnXidGcJzoMOYwYZ96qmnpneScYdNWlCd83QBsDlcsRYsX7483aOjr469rOdEel188cXpAIkDsYeuqMGk75GJWhAcecqGYIsa+Sb0C3R+9etnq4/9jx9UJx7y+mrR9vMHIo+x1+jIVMwLRwE8xA1WHwI2RF5mVfYAiU6BDvT5zz//fOJI4H4iCyhu0m7EhFJK2MfLzEmUIl28I6wGAwDgRsJkkhSQz7SXeiUr414jBOLiwYu+ySabpGzB3banHdCJ5IJeA5iTU6iOb0guIWnsAToAIRY+wjddlPhb8BPJ4yLQUgOgrCMxIoBIjg36zSaptiGm9WhaGzWQtzOrtBegMxvtKs8Ybgl0A3Ti2sP6B+CoAzp59BTaE987U4SYSoQ6AE6sC2iEYgqZHOhEZmiADqzTAHO+jwzvRFGxpscwcQ9DappoE+SWrDMyURs+bmj5JKWQGdQs7QfovDDVqLO/+MPqh/c/Vp1w8OuqA978oha56TIRQIcXhBMAp8l58+atkUAvBzpoZjBFcbKMLJuq4qWPN/zRv2Hr5QQJsMA0IjOm4Y6+qBL27b777i11O2ranXbaqQVGcqACSAGc1QEdfR+iM2meTyqymnbaHgACAAzwQmmn0UErJcDxXzRIaKw0eyFTgQ4LpCSCOaU/CyJ9NbnhdEBHWcNwq9kCOcJ2y9i0IyDkPrVw6667bgJCo8JGWoBO08vfZNTXDdDRj8vQcACF7zJggSSpHAL5Pw8h5xCjyRutLO8y7yPrLqZGNOaQ7kWNTgRWamwwkXMg5KDH/Whx0QZijkI7hClUoBPDxAEtMaUMwIrDp0zUXEuOMhPYol02dH0yZsJgetkP0Ln5R7+o7lz6WPWD+x6tjplK+1CAzmDGaGhq1X48Kpvu0Aiux4ZEFuseq5j12wrQmXWRj8UDuwE6Y9Hh0olZlUCvQOeRJ56tLv/WvdXO221eXf3tpQXozOqolYcVCQypBHoBOoaKc7JFq8kpG60WmkUdTmNOpzw9CVq1SKevZlPnYLR+aPDMOYXmDgdWMnNzIkeD+Ja3vCWdovWnYWHEHEF7tt122+Rrw3U6S+OnFVOHoEWgEEZeZ1p2uOJpvs7Bn+s4UBBJhuliujDzWBe+SrQJzYApXgx5p07qUjuAjwpag+jAP9fTqQCduR6B8X5+r0Dnv33tn6vXvHKTasGW86rzrrmrAJ3xniald0UCnUmgF6Bj7iKYZ1mQjJrBGVSH05h/iJZEqv38b3/jHnzTyIMEAKBunOQxU+ALFiNnAD4kBL3uuuuSycHIL4AOEX6YRbkfMKFfRwx5pw2w8h5zzDFJUDzHyJ8YqWf4OCYU/Lg09dLnc889t+WnQag8zrP4l2FWBdTQFgCKfm4xFJ3PmD00fW+33XZrhLxL6U/7qQu/EM0lmGHmuhSgM9cjMN7P7wXo3PjDhysylx/w5m2qtdZeq/rry79fgE630yRmwe723qauN7opOt71Wvck5XPqVEaGnOrI3Ol9o3xdL0BHwEECQen299xzz5bDN1oWNRZEThGRRgJYNDNoWPBhiiHFEegYtqtfBz4ShhADYAwRRsuhc78ZxNXomD0c2gVDkvE747lExwDIKLTxiiuuSGAHcEJ9uUM5IENAUxdhaWSfQIf2m40c4GaUGEAtrwvwhHwOPfTQ6umnn07XGigAMaEaHdoKsCCzOukMCtAZ5TeutL0TCXQLdJ5Zsar6yOLvVT+bAjp5OfEdr6/+3e8v6MsJFN4AAA9ZSURBVOSxXV0zMs7IOZfNdE5k7YCOdcijUuedHx1kUX+zyOuYzCJthE/MMK7EY/0xhLerEcku5kT+ve99LzlRT8cfwW3tOIP4jU3rggsuSCYLF2k2PiO/3PDY4HQiNvqJ++Xe4XcKm8aiRYuSIy+O2H5vGLNRXo4Fm5i8QPEz0VqczvmNcYGFl9+NzormhbpQ6MjJUmeKyDmF2DDtYxzryIVk7h7Hmr85oSvDbjiY+hn7/N5egE4+L9CuENm2evXqVi6io48+ujIJY57HiHGOQEfTVe78HnMh6cQu0FGjQxZpHEojpQDtYzyi6crvfIYhzpiwGD/pFZizOpwyJs4Pns88klxQoMU4Mv9zoLPWWmu9hNIg1gUdhbmQ4Ba69957WyHvRg7SZqM5pVXAcXbUgE7krEIGkDUib9bCqOnLOXTofx2HlWPYzvwYqQpyxu04zr4LrFl5wAi/xShZr41j2G90Vdx/JL303ZLryT0hcj9FGoR25tQm14i5qKtboPPCCy9Ud9y/vFqxcnVq7q+fWVl98Zal1R/ttqBa9Kr51RtfvXnj3RgpoIM6mg2Hk5WgI56q4NxgkcMrf999920t3kZPMVnZWDmRseC6obEoxjBE1dpysOQh1GyokUvHUYk8LdTJAk2EgRw4LPTwRPBs2097XdjrwAZ93mqrrSpP5NQFb4k+EDEyrI4ziPBLTreE1XNaZ8HmpefEzL+RIyjnXIkh6aj0iVKi7fQBeSFPNgnMCkYvYUpgI2UxMgSexT7yAtFf2kJxEwUs8Rm+FTaj6YCOXD3Il+g1wJbhroaSRjDSro+RG0Ygx+aMHAyXFzxJU0C752rz6hXoNL5qlApHSgLdmK54VwSIdFJSU0yJMVFmzqGjiZRnxTBz3mW1cnXmR9YnuXd45/nMGsd6oz8Z7zLPi/dz6BN4CYQFu5gQ0crxzkLpwe9HHnlkioRlU+b9xkyJuRLfNfia5Oeiz64LXssaUBcGT3sBt08++WQ6hAISpRrxUDoJbNzdAh1k/OiTK6YOWwSXV9Uvp5yS/+uXflz9yR9sX+35hldUm2+8QePv10gBHV4iWTbjpswGMH/+/MSpADBgw+Skx4uCaSOniHfT919ACWHSbmARxMTPUVMUJ35+guBvUD9Oj27EbryR0Io+UOpOqCwWnha5N3LH8HLqFBmjteo4g+JpNWqhdFIFIMg2GheGGO7uC0yGYAANhfYgvxzo+GLLHcSYRM4NQIrjBaEffcR8AdChX5z8GLs6oBPbR8hrBDq0iQWSop+F4xKBTr74QYYXNWX0lQWQxU2H1Xiaq9PkNf5WtqmwAJ3ZkvR4PacboEPPeV/QXnKfVA9Rs1fHoZMDnZxxm3rrzI9qUiPjtsSrros6xMf7PfCiJYks3ACcfD1Ww8d7LIMzBxZD1DFfsg7RVwqO8xzWvJY9JAc6kcBUapE6oBNNoHOlCR70bO4F6MQ2PfjoM8VHR4Hkfiox+kNiKKI8YhJBuW4k5LMOTBJnnnlmSsfA9VGjM11SQBMJojlCkxL9ENz8Rfa86Jib0GrwUtA2NTomWMRslJvHVMXT1khsKC8MoATSK/kqItmgICPnDJKUD5D1ox/9KGmE3LAlSaTd3g+ZXx1A4lq1U7QHfwUWA81hyMD2xJOh9O286AAzVJectFisGAdk4GIh+MNcgHYHwKi2KLYP2aA14hqYkE8//fTEmhtNKu2AjszMsY/RdOXCaF/x+zjggAMSaK7T5A16IbH+AnRmS9Lj9ZxugI6mXtaHI444otpll13SAYQ1Bd8p193pOHSilrqd+VFNLgch1zJMV/Dm8N596lOfqjbffPNWtJ7EhRyEiNRDu6NLAaOl6Up/MzU6vOv5Gi95YAQ6rrXUVcc2X8f3Q9tZp++6666WOZy6NeVHBu+cFHacZli/QGfV8y9UP3vkqWqzeetXL9ukeW0Osh4Zjc4wToxR5GIZRjm2a1OR75qSKUBnlGbv8LS1G6AzPK0uLRkVCfQLdOjn6qnD71r8t9Zgel2AzmDkWmotEmhcAgXoNC7SiaiwAJ2JGOY562QTQGfQjS9AZ9ASLvUXCTQkgQJ0GhLkhFVTgM6EDfgsd7cAnVkW+Cg/Lg9977Uv2NgN456O+bXX+nu5DxPUxz72sZTvZlja1Es/5vqeAnTmegRG8/kF6IzmuI1KqwvQGZWRGlA7CX+UnA3nOAnbcLSV2IzIIa4577zzEhjAkQ1ggLMeTrg6AuJwG8MjcQ7EAQ+nQZLlfec736mol0gFQkFPOumkVB/Oe4CfSy+9tFq8eHG65v3vf3/LGRngEbN6G65PCD/XRn4c+kPYNd/lvDpELNxxxx3J6RoHRK7ZY489UjgnkU1/+Zd/mbINE02FM/g4O+cNaDqlaLWbbrqpWrp06RqPIDwWx03GG46aUooEogQK0CnzYZASKEBnkNIdgboFOnA2QB528MEHJyAiIKELRBMQgQQIYEHCu59IJJhVIQqUSVZeHu6VJwLNDb8TvSRXhdT4Ri8BmB5++OGUHR0uHoGOuYqImjLUnAgFNkrqpD0+y++JHrv22mvT7+Q/or2RFTfyZ0A0RjtjniT6i0xIRwCQArxdffXVI5VBfC6nXQE6cyn90X12ATqjO3aj0PICdEZhlAbYRoEOnDOElEOGBWMyAIL/CZeGzO/4449PGz+aGcgO0dbALUO4JQVNUGQfNjki9xCaLYcFuYvMNSR4AWgALDAbbbbZZinBIiGjOd8EoARAQxsJX1dDlH8PQCK8PrKAmgqgDuhI7sjzYohmXRj4AIdiLKouQGcshnHWO1GAzqyLfKIeWIDORA33SzsbgQ6cO7KMxmzIphXAxIQpimIOHzQ2kA7C1AmJlckC4YxZtWpVRQoDAAO/oYFBmyP3ixob6Pf5Hq4b6oMbA9NVBBrRdCWHDBqiaLqSG4P2mdMIUEWZDuigbbJN9A92ZcAZz1y5cmXi5pAnZ8Kny4zdL0BnRhGVC2okUIBOmRaDlEABOoOUbqm7SGDCJFCAzoQNeEPdLUCnIUGWamolUIBOmRhFAkUCjUmgAJ3GRDlRFRWgM1HDPeudLUBn1kVeHlgkML4SKEBnfMd2kD0rQGeQ0i11F6BT5kCRQJFAYxIoQKcxUU5URQXoTNRwz3pnC9DpQuRE5PA/yeLmqpBwEt4asmqTjLOQ283VSJTn1kmgAJ0yL3qRQAE6vUit3NOpBCYa6BDyTLQNmbOJsOkHNFxyySUJeFAgrCPkmWidQw45JH1nJnFe6L322itFBZnpGoI6s+MazRQHMDIJ87tAhwzb++yzT0XG7bpCBBP31vXNMGqiiwir5hr4c4hSgiyPQnj25z73uRQJRZvhySEbN1m0ycpLVBT/wr8jyR73RaK+mEGcdtpnZB0/237GxCiv2C/Cwsm2TvQT4e5kSEcOXhszDBPNRb/uvvvu6sADD0wyiH3iHsclkggajk7oPIU6Yomh514b54yRYcoFvh/ICXOZ8DtRabQZ2TN39t133xQZhhxljWYe8f0HP/jBNeqJYff2LXIO2WbbY6h/rJe5igz9jnvMYM/1FCLQiGRbtGhRygDfbp5FGRWg0+nSW66LEihAp8yHQUpgooGOKQ0WLFiQmHpd6Fnc2fTZROKmuGTJkrQRwQUDq24Mf+Zayrx589KmwGYM5wsh02wohx9+eOKS4ZkPPPBA4oEBEHDNTEAHLc7222+f6udeNnhCvbfaaqtEsEddcsdcf/311QUXXJA20EMPPTS1hWL4tGy/bNoQ5sGJw6ZHWyiQ96kpok8rVqyonnzyyfT9zjvvnPpDXyKw+/73v5826ahhipus7egE6AB+6Cv9BKTEojZL2fJcrwXICBbpI1xA/E4dthVQ4jgRUu64RBCFPLiPwthEIIPMrNN6BB2xDmQef+c+QAvjzLwRiBEej8yok2fx75Zbbpn67lgwN+EWkuOHek444YSWWDoFOoxBrNcxd15tt912rfnvXIAs8Ytf/GKaswXoDHIZLnUXoFPmwCAlMNFAR8GyWdx2223VAQccUL35zW9OX7s5srEDEiDTO/HEE9OGTgFcsOGyCXAP/0K652+CmAh0IhcMv7OpCnS4FwCRl6hFYIPcf//9q1133bVlulq2bFlqE8zFAAk3VTbDH/zgB2mDcqNCg+Bz3LR9nhtsBDrcv9ZUTnrqF1zx7E6ATtTW2I6ZgI7AEy1RncaENrsJI3+BjZonCAtpJwAG4FMHdGwL/a4DOtyj9idPARGBTuwTdc0EdARPjBMAB82UfWFcAF4CHcYM0+QvfvGLarfddlsD6Ngnxy1vR5w/dWNgvUcffXRLUxQ1YIAxCsBKcsW99947aT2LRmeQS/Fk112AzmSP/6B7P9FAR9MVQobY7tOf/nQyxbDBqekQ6LDQwwrM5sOmxGaYb8amNIhmKYEOG3MEGfGEj4kEgMGz3fzcbOJGhkYDcj7AjuR9blIQ9WEmQaPDNQAdAByncurVjKJpzE2bTRbzFKYUzWJqfzS32e7Yv1yjQz1Ra0T70V5oNkFetPXtb397YlTme8AjJj5yI9FeNV4AR9r+xBNPtPriixBTSggyo+YJEIacMLMhE8YLskJMVLAl81yZmuuADn1lrCiYykhLscEGG7Q0KtG8Axu0dXB9NJFh3mOMImhTcwM4VdOG7GWbjkCHOUaaDdpKn2M9jhPAI2p0uBYQpcanTqtmvcccc0wLvCAv5jcmSMYJGWCixHSVmx5nWpBmMl3Nnz9/pirK7xMqAfKhYY6nmButzJcJnQwD6DZzCoLcU045ZQC191/lWlOT/8XZ30GBVRf0RvLGUooEigRmVwLTAR0AXSlFAtNJgI1IoFPmS5krTUsAU30BOk1LtdRXJDBhEmgHdCZMDKW7RQJFAkUCXUmgJ43O4sWLu3pIubhIoEigfwmcf/75yRS5dOnS/isrNRQJFAkUCUyIBLoGOl/5ylcmRDSlm0UCwycB/K4K0Bm+cSktKhIoEhheCXQFdArIGd6BLC2bHAn88R//8eR0tvS0SKBIoEigTwl0BXT6fFa5vUigSKBIoEigSKBIoEhgViVQgM6sirs8rEigSKBIoEigSKBIYDYlUIDObEq7PKtIoEigSKBIoEigSGBWJVCAzqyKuzysSKBIoEigSKBIoEhgNiVQgM5sSrs8q0igSKBIoEigSKBIYFYlUIDOrIq7PKxIoEigSKBIoEigSGA2JVCAzmxKuzyrSKBIoEigSKBIoEhgViXw/wMT7wU6MZCb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 rot="20905097">
            <a:off x="559273" y="1627635"/>
            <a:ext cx="6214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err="1" smtClean="0">
                <a:solidFill>
                  <a:schemeClr val="tx2"/>
                </a:solidFill>
                <a:latin typeface="Cooper Black" pitchFamily="18" charset="0"/>
              </a:rPr>
              <a:t>but…</a:t>
            </a:r>
            <a:r>
              <a:rPr lang="it-IT" sz="4800" dirty="0" smtClean="0">
                <a:solidFill>
                  <a:schemeClr val="tx2"/>
                </a:solidFill>
                <a:latin typeface="Cooper Black" pitchFamily="18" charset="0"/>
              </a:rPr>
              <a:t> </a:t>
            </a:r>
          </a:p>
          <a:p>
            <a:pPr algn="ctr"/>
            <a:r>
              <a:rPr lang="it-IT" sz="4800" dirty="0" err="1" smtClean="0">
                <a:solidFill>
                  <a:schemeClr val="tx2"/>
                </a:solidFill>
                <a:latin typeface="Cooper Black" pitchFamily="18" charset="0"/>
              </a:rPr>
              <a:t>what</a:t>
            </a:r>
            <a:r>
              <a:rPr lang="it-IT" sz="4800" dirty="0" smtClean="0">
                <a:solidFill>
                  <a:schemeClr val="tx2"/>
                </a:solidFill>
                <a:latin typeface="Cooper Black" pitchFamily="18" charset="0"/>
              </a:rPr>
              <a:t> </a:t>
            </a:r>
            <a:r>
              <a:rPr lang="it-IT" sz="4800" dirty="0" err="1" smtClean="0">
                <a:solidFill>
                  <a:schemeClr val="tx2"/>
                </a:solidFill>
                <a:latin typeface="Cooper Black" pitchFamily="18" charset="0"/>
              </a:rPr>
              <a:t>about</a:t>
            </a:r>
            <a:r>
              <a:rPr lang="en-US" sz="4800" dirty="0" smtClean="0">
                <a:solidFill>
                  <a:schemeClr val="tx2"/>
                </a:solidFill>
                <a:latin typeface="Cooper Black" pitchFamily="18" charset="0"/>
              </a:rPr>
              <a:t> early school leaving</a:t>
            </a:r>
            <a:r>
              <a:rPr lang="it-IT" sz="4800" dirty="0" smtClean="0">
                <a:solidFill>
                  <a:schemeClr val="tx2"/>
                </a:solidFill>
                <a:latin typeface="Cooper Black" pitchFamily="18" charset="0"/>
              </a:rPr>
              <a:t>?</a:t>
            </a:r>
            <a:endParaRPr lang="it-IT" sz="4800" dirty="0">
              <a:solidFill>
                <a:schemeClr val="tx2"/>
              </a:solidFill>
              <a:latin typeface="Cooper Black" pitchFamily="18" charset="0"/>
            </a:endParaRPr>
          </a:p>
        </p:txBody>
      </p:sp>
      <p:pic>
        <p:nvPicPr>
          <p:cNvPr id="2056" name="Picture 8" descr="Risultati immagini per abbandono scolast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02117">
            <a:off x="5957214" y="3051023"/>
            <a:ext cx="1327451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Risultati immagini per post 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1518">
            <a:off x="5515822" y="3818664"/>
            <a:ext cx="3759228" cy="2492962"/>
          </a:xfrm>
          <a:prstGeom prst="rect">
            <a:avLst/>
          </a:prstGeom>
          <a:noFill/>
        </p:spPr>
      </p:pic>
      <p:cxnSp>
        <p:nvCxnSpPr>
          <p:cNvPr id="13" name="Connettore 2 12"/>
          <p:cNvCxnSpPr/>
          <p:nvPr/>
        </p:nvCxnSpPr>
        <p:spPr>
          <a:xfrm flipH="1">
            <a:off x="3563888" y="2924944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7620000" cy="1143000"/>
          </a:xfrm>
        </p:spPr>
        <p:txBody>
          <a:bodyPr/>
          <a:lstStyle/>
          <a:p>
            <a:pPr algn="ctr"/>
            <a:r>
              <a:rPr lang="it-IT" dirty="0" smtClean="0">
                <a:latin typeface="Cooper Black" pitchFamily="18" charset="0"/>
              </a:rPr>
              <a:t>A bit </a:t>
            </a:r>
            <a:r>
              <a:rPr lang="it-IT" dirty="0" err="1" smtClean="0">
                <a:latin typeface="Cooper Black" pitchFamily="18" charset="0"/>
              </a:rPr>
              <a:t>of</a:t>
            </a:r>
            <a:r>
              <a:rPr lang="it-IT" dirty="0" smtClean="0">
                <a:latin typeface="Cooper Black" pitchFamily="18" charset="0"/>
              </a:rPr>
              <a:t> </a:t>
            </a:r>
            <a:r>
              <a:rPr lang="it-IT" dirty="0" err="1" smtClean="0">
                <a:latin typeface="Cooper Black" pitchFamily="18" charset="0"/>
              </a:rPr>
              <a:t>history…</a:t>
            </a:r>
            <a:endParaRPr lang="it-IT" dirty="0"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2496344"/>
          </a:xfrm>
        </p:spPr>
        <p:txBody>
          <a:bodyPr>
            <a:normAutofit/>
          </a:bodyPr>
          <a:lstStyle/>
          <a:p>
            <a:pPr algn="ctr" hangingPunct="0">
              <a:buNone/>
            </a:pP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2012/13</a:t>
            </a:r>
          </a:p>
          <a:p>
            <a:pPr algn="ctr" hangingPunct="0">
              <a:buNone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“IN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PRIMIS…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GLI ULTIMI ”</a:t>
            </a: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</a:rPr>
              <a:t>every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</a:rPr>
              <a:t>child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</a:rPr>
              <a:t>order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</a:rPr>
              <a:t> to tackle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</a:rPr>
              <a:t>early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it-IT" sz="2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b="1" i="1" dirty="0" err="1" smtClean="0">
                <a:solidFill>
                  <a:schemeClr val="bg1">
                    <a:lumMod val="50000"/>
                  </a:schemeClr>
                </a:solidFill>
              </a:rPr>
              <a:t>leaving</a:t>
            </a:r>
            <a:endParaRPr lang="it-IT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Risultati immagini per early school leav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36712"/>
            <a:ext cx="1800200" cy="1720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Connettore 2 7"/>
          <p:cNvCxnSpPr/>
          <p:nvPr/>
        </p:nvCxnSpPr>
        <p:spPr>
          <a:xfrm flipH="1">
            <a:off x="2051720" y="2924944"/>
            <a:ext cx="223224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851920" y="530120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it-IT" sz="1600" b="1" dirty="0" smtClean="0">
                <a:solidFill>
                  <a:srgbClr val="C00000"/>
                </a:solidFill>
              </a:rPr>
              <a:t>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All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sz="1600" dirty="0" err="1" smtClean="0">
                <a:solidFill>
                  <a:schemeClr val="bg1">
                    <a:lumMod val="50000"/>
                  </a:schemeClr>
                </a:solidFill>
              </a:rPr>
              <a:t>classes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first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biennium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bg1">
                    <a:lumMod val="50000"/>
                  </a:schemeClr>
                </a:solidFill>
              </a:rPr>
              <a:t>were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involved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29969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phase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research-action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>
            <a:off x="1259632" y="3427259"/>
            <a:ext cx="0" cy="361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39552" y="37890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it-IT" sz="1600" dirty="0" err="1" smtClean="0">
                <a:solidFill>
                  <a:schemeClr val="bg1">
                    <a:lumMod val="50000"/>
                  </a:schemeClr>
                </a:solidFill>
              </a:rPr>
              <a:t>risk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bg1">
                    <a:lumMod val="50000"/>
                  </a:schemeClr>
                </a:solidFill>
              </a:rPr>
              <a:t>factors</a:t>
            </a:r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9" name="Connettore 2 28"/>
          <p:cNvCxnSpPr>
            <a:stCxn id="27" idx="2"/>
          </p:cNvCxnSpPr>
          <p:nvPr/>
        </p:nvCxnSpPr>
        <p:spPr>
          <a:xfrm flipH="1">
            <a:off x="539552" y="4127594"/>
            <a:ext cx="756084" cy="534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27" idx="2"/>
          </p:cNvCxnSpPr>
          <p:nvPr/>
        </p:nvCxnSpPr>
        <p:spPr>
          <a:xfrm flipH="1">
            <a:off x="1115616" y="4127594"/>
            <a:ext cx="180020" cy="1110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27" idx="2"/>
          </p:cNvCxnSpPr>
          <p:nvPr/>
        </p:nvCxnSpPr>
        <p:spPr>
          <a:xfrm>
            <a:off x="1295636" y="4127594"/>
            <a:ext cx="396044" cy="534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-36512" y="460261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>
                    <a:lumMod val="50000"/>
                  </a:schemeClr>
                </a:solidFill>
              </a:rPr>
              <a:t>scholastic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51520" y="5229200"/>
            <a:ext cx="17636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socio-cultural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31640" y="4694947"/>
            <a:ext cx="1008112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ehavioural</a:t>
            </a:r>
            <a:r>
              <a:rPr kumimoji="0" lang="it-IT" sz="5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7" name="Parentesi graffa chiusa 36"/>
          <p:cNvSpPr/>
          <p:nvPr/>
        </p:nvSpPr>
        <p:spPr>
          <a:xfrm rot="5400000">
            <a:off x="827584" y="4725144"/>
            <a:ext cx="504056" cy="1800200"/>
          </a:xfrm>
          <a:prstGeom prst="rightBrace">
            <a:avLst>
              <a:gd name="adj1" fmla="val 8333"/>
              <a:gd name="adj2" fmla="val 4634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2411760" y="40770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II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phase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material processing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Connettore 2 41"/>
          <p:cNvCxnSpPr/>
          <p:nvPr/>
        </p:nvCxnSpPr>
        <p:spPr>
          <a:xfrm>
            <a:off x="4283968" y="2924944"/>
            <a:ext cx="64807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4427984" y="393305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III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phase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remedial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5" name="Connettore 2 44"/>
          <p:cNvCxnSpPr/>
          <p:nvPr/>
        </p:nvCxnSpPr>
        <p:spPr>
          <a:xfrm>
            <a:off x="4283968" y="2924944"/>
            <a:ext cx="180020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5076056" y="486916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6084168" y="307070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IV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phase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outcomes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feedbacks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755576" y="587727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>
                    <a:lumMod val="50000"/>
                  </a:schemeClr>
                </a:solidFill>
              </a:rPr>
              <a:t>testing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 rot="1283317">
            <a:off x="6476135" y="4526708"/>
            <a:ext cx="1702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cap="small" dirty="0" err="1" smtClean="0">
                <a:solidFill>
                  <a:schemeClr val="accent1">
                    <a:lumMod val="75000"/>
                  </a:schemeClr>
                </a:solidFill>
              </a:rPr>
              <a:t>Pay</a:t>
            </a:r>
            <a:r>
              <a:rPr lang="it-IT" sz="1600" b="1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cap="small" dirty="0" err="1" smtClean="0">
                <a:solidFill>
                  <a:schemeClr val="accent1">
                    <a:lumMod val="75000"/>
                  </a:schemeClr>
                </a:solidFill>
              </a:rPr>
              <a:t>attention</a:t>
            </a:r>
            <a:r>
              <a:rPr lang="it-IT" sz="1600" b="1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cap="small" dirty="0" err="1" smtClean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it-IT" sz="1600" b="1" cap="small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sz="1600" b="1" cap="small" dirty="0" err="1" smtClean="0">
                <a:solidFill>
                  <a:schemeClr val="accent1">
                    <a:lumMod val="75000"/>
                  </a:schemeClr>
                </a:solidFill>
              </a:rPr>
              <a:t>students</a:t>
            </a:r>
            <a:r>
              <a:rPr lang="it-IT" sz="1600" b="1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cap="small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it-IT" sz="1600" b="1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cap="small" dirty="0" err="1" smtClean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it-IT" sz="1600" b="1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600" b="1" cap="small" dirty="0" err="1" smtClean="0">
                <a:solidFill>
                  <a:schemeClr val="accent1">
                    <a:lumMod val="75000"/>
                  </a:schemeClr>
                </a:solidFill>
              </a:rPr>
              <a:t>disabilities</a:t>
            </a:r>
            <a:r>
              <a:rPr lang="it-IT" sz="1600" b="1" cap="small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it-IT" sz="16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21" grpId="0"/>
      <p:bldP spid="27" grpId="0"/>
      <p:bldP spid="34" grpId="0"/>
      <p:bldP spid="36" grpId="0"/>
      <p:bldP spid="6145" grpId="0" animBg="1"/>
      <p:bldP spid="37" grpId="0" animBg="1"/>
      <p:bldP spid="40" grpId="0"/>
      <p:bldP spid="43" grpId="0"/>
      <p:bldP spid="50" grpId="0"/>
      <p:bldP spid="51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>
                <a:latin typeface="Cooper Black" pitchFamily="18" charset="0"/>
              </a:rPr>
              <a:t>School</a:t>
            </a:r>
            <a:r>
              <a:rPr lang="it-IT" b="1" dirty="0" smtClean="0">
                <a:latin typeface="Cooper Black" pitchFamily="18" charset="0"/>
              </a:rPr>
              <a:t> </a:t>
            </a:r>
            <a:r>
              <a:rPr lang="it-IT" b="1" dirty="0" err="1" smtClean="0">
                <a:latin typeface="Cooper Black" pitchFamily="18" charset="0"/>
              </a:rPr>
              <a:t>partners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923" y="1621915"/>
            <a:ext cx="3421229" cy="273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Risultati immagini per iis zagaro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3121" y="4411588"/>
            <a:ext cx="2400967" cy="1577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/>
          <a:lstStyle/>
          <a:p>
            <a:pPr algn="ctr"/>
            <a:r>
              <a:rPr lang="it-IT" b="1" dirty="0" smtClean="0">
                <a:latin typeface="Cooper Black" pitchFamily="18" charset="0"/>
              </a:rPr>
              <a:t>Project data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79512" y="1844824"/>
          <a:ext cx="8136904" cy="38884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02705"/>
                <a:gridCol w="4734199"/>
              </a:tblGrid>
              <a:tr h="972108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Number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of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students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              </a:t>
                      </a:r>
                    </a:p>
                    <a:p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                                                    </a:t>
                      </a: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1575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Number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2"/>
                          </a:solidFill>
                        </a:rPr>
                        <a:t>of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2"/>
                          </a:solidFill>
                        </a:rPr>
                        <a:t>students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2"/>
                          </a:solidFill>
                        </a:rPr>
                        <a:t>involved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in the project              </a:t>
                      </a:r>
                    </a:p>
                    <a:p>
                      <a:r>
                        <a:rPr lang="it-IT" b="1" baseline="0" dirty="0" smtClean="0">
                          <a:solidFill>
                            <a:srgbClr val="FFC000"/>
                          </a:solidFill>
                        </a:rPr>
                        <a:t>                                                                                </a:t>
                      </a:r>
                      <a:r>
                        <a:rPr lang="it-I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142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Number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of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school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teacher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     </a:t>
                      </a:r>
                    </a:p>
                    <a:p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                                                      </a:t>
                      </a: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150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Number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2"/>
                          </a:solidFill>
                        </a:rPr>
                        <a:t>of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2"/>
                          </a:solidFill>
                        </a:rPr>
                        <a:t>school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2"/>
                          </a:solidFill>
                        </a:rPr>
                        <a:t>teacher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chemeClr val="tx2"/>
                          </a:solidFill>
                        </a:rPr>
                        <a:t>involved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in  the project                                                                                     </a:t>
                      </a:r>
                    </a:p>
                    <a:p>
                      <a:r>
                        <a:rPr lang="it-IT" b="1" baseline="0" dirty="0" smtClean="0">
                          <a:solidFill>
                            <a:srgbClr val="FFC000"/>
                          </a:solidFill>
                        </a:rPr>
                        <a:t>                                                                                  </a:t>
                      </a:r>
                      <a:r>
                        <a:rPr lang="it-I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Number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of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school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classes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        </a:t>
                      </a:r>
                    </a:p>
                    <a:p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                                                         </a:t>
                      </a:r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64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Number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of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school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classes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involved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in the project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r>
                        <a:rPr lang="it-IT" b="1" baseline="0" dirty="0" smtClean="0">
                          <a:solidFill>
                            <a:srgbClr val="FFC000"/>
                          </a:solidFill>
                        </a:rPr>
                        <a:t>                                                                                    </a:t>
                      </a:r>
                      <a:r>
                        <a:rPr lang="it-I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Number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of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school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caretakers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  </a:t>
                      </a:r>
                    </a:p>
                    <a:p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                                       28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Number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of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school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caretakers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involved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in the project </a:t>
                      </a:r>
                    </a:p>
                    <a:p>
                      <a:r>
                        <a:rPr lang="it-IT" b="1" baseline="0" dirty="0" smtClean="0">
                          <a:solidFill>
                            <a:srgbClr val="FFC000"/>
                          </a:solidFill>
                        </a:rPr>
                        <a:t>                                                                                  </a:t>
                      </a:r>
                      <a:r>
                        <a:rPr lang="it-I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>
                <a:latin typeface="Cooper Black" pitchFamily="18" charset="0"/>
              </a:rPr>
              <a:t>Teaching</a:t>
            </a:r>
            <a:r>
              <a:rPr lang="it-IT" b="1" dirty="0" smtClean="0">
                <a:latin typeface="Cooper Black" pitchFamily="18" charset="0"/>
              </a:rPr>
              <a:t> </a:t>
            </a:r>
            <a:r>
              <a:rPr lang="it-IT" b="1" dirty="0" err="1" smtClean="0">
                <a:latin typeface="Cooper Black" pitchFamily="18" charset="0"/>
              </a:rPr>
              <a:t>strategies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AutoShape 6" descr="Risultati immagini per 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00" name="AutoShape 8" descr="Risultati immagini per 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02" name="AutoShape 10" descr="Risultati immagini per 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xmlns="" val="465074257"/>
              </p:ext>
            </p:extLst>
          </p:nvPr>
        </p:nvGraphicFramePr>
        <p:xfrm>
          <a:off x="111561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16" name="Picture 24" descr="Risultati immagini per didattica laboratoria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1628800"/>
            <a:ext cx="1512166" cy="1512167"/>
          </a:xfrm>
          <a:prstGeom prst="rect">
            <a:avLst/>
          </a:prstGeom>
          <a:noFill/>
        </p:spPr>
      </p:pic>
      <p:pic>
        <p:nvPicPr>
          <p:cNvPr id="8218" name="Picture 26" descr="Risultati immagini per didattica laboratoria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037369">
            <a:off x="179512" y="3789040"/>
            <a:ext cx="1711389" cy="1656184"/>
          </a:xfrm>
          <a:prstGeom prst="rect">
            <a:avLst/>
          </a:prstGeom>
          <a:noFill/>
        </p:spPr>
      </p:pic>
      <p:pic>
        <p:nvPicPr>
          <p:cNvPr id="8220" name="Picture 28" descr="Risultati immagini per didattica laboratoria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695573">
            <a:off x="6490656" y="3890379"/>
            <a:ext cx="1864106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FE84E65-948D-466E-9637-5F456DE6C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graphicEl>
                                              <a:dgm id="{2FE84E65-948D-466E-9637-5F456DE6C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78853C6-4FA8-44CB-91CE-BC33A41AD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graphicEl>
                                              <a:dgm id="{678853C6-4FA8-44CB-91CE-BC33A41AD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1607E4F-9C58-402A-AEEC-2ADE92E5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graphicEl>
                                              <a:dgm id="{21607E4F-9C58-402A-AEEC-2ADE92E57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0F0740A-66EB-4AC8-9821-6DD8850E5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2">
                                            <p:graphicEl>
                                              <a:dgm id="{70F0740A-66EB-4AC8-9821-6DD8850E5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A0C4D92-F106-4239-B03A-0C00974E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>
                                            <p:graphicEl>
                                              <a:dgm id="{EA0C4D92-F106-4239-B03A-0C00974EB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A020232-7F4B-43C0-AF4A-959AA5F7F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graphicEl>
                                              <a:dgm id="{0A020232-7F4B-43C0-AF4A-959AA5F7F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>
                <a:latin typeface="Cooper Black" pitchFamily="18" charset="0"/>
              </a:rPr>
              <a:t>Outcomes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7035212"/>
              </p:ext>
            </p:extLst>
          </p:nvPr>
        </p:nvGraphicFramePr>
        <p:xfrm>
          <a:off x="179512" y="2384884"/>
          <a:ext cx="8136904" cy="19442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60440"/>
                <a:gridCol w="4176464"/>
              </a:tblGrid>
              <a:tr h="972108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School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drop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-out</a:t>
                      </a:r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rate/ </a:t>
                      </a:r>
                      <a:r>
                        <a:rPr lang="it-IT" b="1" baseline="0" dirty="0" err="1" smtClean="0">
                          <a:solidFill>
                            <a:schemeClr val="tx2"/>
                          </a:solidFill>
                        </a:rPr>
                        <a:t>incoming</a:t>
                      </a:r>
                      <a:endParaRPr lang="it-IT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r"/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35,3</a:t>
                      </a:r>
                      <a:r>
                        <a:rPr lang="it-I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%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School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drop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-out rate/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outgoing</a:t>
                      </a:r>
                      <a:endParaRPr lang="it-IT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r"/>
                      <a:r>
                        <a:rPr lang="it-IT" b="1" baseline="0" dirty="0" smtClean="0">
                          <a:solidFill>
                            <a:schemeClr val="tx2"/>
                          </a:solidFill>
                        </a:rPr>
                        <a:t>                                                                                </a:t>
                      </a:r>
                      <a:r>
                        <a:rPr lang="it-I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28%</a:t>
                      </a:r>
                      <a:endParaRPr lang="it-I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School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failure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rate/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incoming</a:t>
                      </a:r>
                      <a:endParaRPr lang="it-IT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r"/>
                      <a:r>
                        <a:rPr lang="it-IT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7,75%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School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failure</a:t>
                      </a:r>
                      <a:r>
                        <a:rPr lang="it-IT" b="1" dirty="0" smtClean="0">
                          <a:solidFill>
                            <a:schemeClr val="tx2"/>
                          </a:solidFill>
                        </a:rPr>
                        <a:t> rate/ </a:t>
                      </a:r>
                      <a:r>
                        <a:rPr lang="it-IT" b="1" dirty="0" err="1" smtClean="0">
                          <a:solidFill>
                            <a:schemeClr val="tx2"/>
                          </a:solidFill>
                        </a:rPr>
                        <a:t>outgoing</a:t>
                      </a:r>
                      <a:endParaRPr lang="it-IT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r"/>
                      <a:r>
                        <a:rPr lang="it-IT" b="1" baseline="0" dirty="0" smtClean="0">
                          <a:solidFill>
                            <a:srgbClr val="FFC000"/>
                          </a:solidFill>
                        </a:rPr>
                        <a:t>    </a:t>
                      </a:r>
                      <a:r>
                        <a:rPr lang="it-IT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9,78%</a:t>
                      </a:r>
                      <a:r>
                        <a:rPr lang="it-IT" b="1" baseline="0" dirty="0" smtClean="0">
                          <a:solidFill>
                            <a:srgbClr val="FFC000"/>
                          </a:solidFill>
                        </a:rPr>
                        <a:t>                                                                             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>
                <a:latin typeface="Cooper Black" pitchFamily="18" charset="0"/>
              </a:rPr>
              <a:t>Outcomes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afico 9"/>
          <p:cNvGraphicFramePr/>
          <p:nvPr/>
        </p:nvGraphicFramePr>
        <p:xfrm>
          <a:off x="179512" y="2204864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23528" y="15567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Promoting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the educational success /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tackling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any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form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disadvantage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empowerment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of: 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>
                <a:latin typeface="Cooper Black" pitchFamily="18" charset="0"/>
              </a:rPr>
              <a:t>Outcomes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xmlns="" val="4071428382"/>
              </p:ext>
            </p:extLst>
          </p:nvPr>
        </p:nvGraphicFramePr>
        <p:xfrm>
          <a:off x="323528" y="2060848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95536" y="170080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Substantial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reduction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drop-out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rate with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particular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reference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to: 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pPr algn="ctr"/>
            <a:r>
              <a:rPr lang="it-IT" b="1" dirty="0" smtClean="0">
                <a:latin typeface="Cooper Black" pitchFamily="18" charset="0"/>
              </a:rPr>
              <a:t>… and </a:t>
            </a:r>
            <a:r>
              <a:rPr lang="it-IT" b="1" dirty="0" err="1" smtClean="0">
                <a:latin typeface="Cooper Black" pitchFamily="18" charset="0"/>
              </a:rPr>
              <a:t>then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1520" y="55892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previous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project,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will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adopted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 tackle early school leavi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ng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Risultati immagini per early school leav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04864"/>
            <a:ext cx="59055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7620000" cy="1152128"/>
          </a:xfrm>
        </p:spPr>
        <p:txBody>
          <a:bodyPr>
            <a:normAutofit/>
          </a:bodyPr>
          <a:lstStyle/>
          <a:p>
            <a:pPr algn="ctr" hangingPunct="0">
              <a:buNone/>
            </a:pP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2016/17</a:t>
            </a:r>
          </a:p>
          <a:p>
            <a:pPr algn="ctr">
              <a:buNone/>
            </a:pPr>
            <a:r>
              <a:rPr lang="it-IT" b="1" cap="small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pl-PL" b="1" cap="small" dirty="0" smtClean="0">
                <a:solidFill>
                  <a:schemeClr val="accent1">
                    <a:lumMod val="75000"/>
                  </a:schemeClr>
                </a:solidFill>
              </a:rPr>
              <a:t>APPrendi-menti</a:t>
            </a:r>
            <a:r>
              <a:rPr lang="pl-PL" b="1" cap="small" dirty="0" smtClean="0">
                <a:solidFill>
                  <a:schemeClr val="accent1">
                    <a:lumMod val="75000"/>
                  </a:schemeClr>
                </a:solidFill>
              </a:rPr>
              <a:t>: in primis gli ultimi </a:t>
            </a:r>
            <a:r>
              <a:rPr lang="pl-PL" b="1" cap="small" dirty="0" smtClean="0">
                <a:solidFill>
                  <a:schemeClr val="accent1">
                    <a:lumMod val="75000"/>
                  </a:schemeClr>
                </a:solidFill>
              </a:rPr>
              <a:t>2.0</a:t>
            </a:r>
            <a:r>
              <a:rPr lang="it-IT" b="1" cap="small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it-IT" b="1" cap="smal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>
                <a:latin typeface="Cooper Black" pitchFamily="18" charset="0"/>
              </a:rPr>
              <a:t>School</a:t>
            </a:r>
            <a:r>
              <a:rPr lang="it-IT" b="1" dirty="0" smtClean="0">
                <a:latin typeface="Cooper Black" pitchFamily="18" charset="0"/>
              </a:rPr>
              <a:t> </a:t>
            </a:r>
            <a:r>
              <a:rPr lang="it-IT" b="1" dirty="0" err="1" smtClean="0">
                <a:latin typeface="Cooper Black" pitchFamily="18" charset="0"/>
              </a:rPr>
              <a:t>partners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3404">
            <a:off x="529865" y="1657914"/>
            <a:ext cx="28803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Risultati immagini per istituto professionale palestrina"/>
          <p:cNvPicPr>
            <a:picLocks noChangeAspect="1" noChangeArrowheads="1"/>
          </p:cNvPicPr>
          <p:nvPr/>
        </p:nvPicPr>
        <p:blipFill>
          <a:blip r:embed="rId5" cstate="print"/>
          <a:srcRect b="11628"/>
          <a:stretch>
            <a:fillRect/>
          </a:stretch>
        </p:blipFill>
        <p:spPr bwMode="auto">
          <a:xfrm rot="523258">
            <a:off x="4288878" y="1807476"/>
            <a:ext cx="351234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Risultati immagini per istituto professionale palestr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1912" y="4477606"/>
            <a:ext cx="3863152" cy="992424"/>
          </a:xfrm>
          <a:prstGeom prst="rect">
            <a:avLst/>
          </a:prstGeom>
          <a:noFill/>
        </p:spPr>
      </p:pic>
      <p:pic>
        <p:nvPicPr>
          <p:cNvPr id="21514" name="Picture 10" descr="Risultati immagini per iis zagarol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1889" y="4411588"/>
            <a:ext cx="2400967" cy="1577883"/>
          </a:xfrm>
          <a:prstGeom prst="rect">
            <a:avLst/>
          </a:prstGeom>
          <a:noFill/>
        </p:spPr>
      </p:pic>
      <p:sp>
        <p:nvSpPr>
          <p:cNvPr id="11" name="Ovale 10"/>
          <p:cNvSpPr/>
          <p:nvPr/>
        </p:nvSpPr>
        <p:spPr>
          <a:xfrm>
            <a:off x="3491880" y="1340768"/>
            <a:ext cx="4896544" cy="302433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931224" cy="1143000"/>
          </a:xfrm>
        </p:spPr>
        <p:txBody>
          <a:bodyPr/>
          <a:lstStyle/>
          <a:p>
            <a:pPr algn="ctr"/>
            <a:r>
              <a:rPr lang="it-IT" dirty="0" err="1" smtClean="0">
                <a:latin typeface="Cooper Black" pitchFamily="18" charset="0"/>
              </a:rPr>
              <a:t>Something</a:t>
            </a:r>
            <a:r>
              <a:rPr lang="it-IT" dirty="0" smtClean="0">
                <a:latin typeface="Cooper Black" pitchFamily="18" charset="0"/>
              </a:rPr>
              <a:t> </a:t>
            </a:r>
            <a:r>
              <a:rPr lang="it-IT" dirty="0" err="1" smtClean="0">
                <a:latin typeface="Cooper Black" pitchFamily="18" charset="0"/>
              </a:rPr>
              <a:t>about</a:t>
            </a:r>
            <a:r>
              <a:rPr lang="it-IT" dirty="0" smtClean="0">
                <a:latin typeface="Cooper Black" pitchFamily="18" charset="0"/>
              </a:rPr>
              <a:t> </a:t>
            </a:r>
            <a:r>
              <a:rPr lang="it-IT" dirty="0" err="1" smtClean="0">
                <a:latin typeface="Cooper Black" pitchFamily="18" charset="0"/>
              </a:rPr>
              <a:t>Palestrina</a:t>
            </a:r>
            <a:endParaRPr lang="it-IT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67544" y="5569495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u="sng" dirty="0" smtClean="0">
                <a:solidFill>
                  <a:schemeClr val="bg1">
                    <a:lumMod val="50000"/>
                  </a:schemeClr>
                </a:solidFill>
              </a:rPr>
              <a:t>https://prezi.com/cy3ua3fr8ncv/welcome-to-palestrina/?utm_campaign=share&amp;utm_medium=copy</a:t>
            </a:r>
            <a:endParaRPr lang="it-IT" sz="14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554" name="Picture 2" descr="Risultati immagini per palestr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04864"/>
            <a:ext cx="6696744" cy="3139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70160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tente\Pictures\pizza III c\993768_10200163144863444_1818701834_n (1).jpg"/>
          <p:cNvPicPr>
            <a:picLocks noChangeAspect="1" noChangeArrowheads="1"/>
          </p:cNvPicPr>
          <p:nvPr/>
        </p:nvPicPr>
        <p:blipFill>
          <a:blip r:embed="rId2" cstate="print"/>
          <a:srcRect l="53938" t="11019" r="34250" b="58269"/>
          <a:stretch>
            <a:fillRect/>
          </a:stretch>
        </p:blipFill>
        <p:spPr bwMode="auto">
          <a:xfrm rot="21123005">
            <a:off x="6305004" y="1698593"/>
            <a:ext cx="1434473" cy="225181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/>
          <a:lstStyle/>
          <a:p>
            <a:pPr algn="ctr"/>
            <a:r>
              <a:rPr lang="it-IT" b="1" dirty="0" smtClean="0">
                <a:latin typeface="Cooper Black" pitchFamily="18" charset="0"/>
              </a:rPr>
              <a:t>Project </a:t>
            </a:r>
            <a:r>
              <a:rPr lang="it-IT" b="1" dirty="0" err="1" smtClean="0">
                <a:latin typeface="Cooper Black" pitchFamily="18" charset="0"/>
              </a:rPr>
              <a:t>referents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mxp1-1.xx.fbcdn.net/v/t1.0-9/13001212_10209054637992918_6411928971890099793_n.jpg?oh=0102e90babaf52da2e5ca1e9b8a989d8&amp;oe=58A5FD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4546">
            <a:off x="395495" y="1678724"/>
            <a:ext cx="2021521" cy="2274183"/>
          </a:xfrm>
          <a:prstGeom prst="rect">
            <a:avLst/>
          </a:prstGeom>
          <a:noFill/>
        </p:spPr>
      </p:pic>
      <p:sp>
        <p:nvSpPr>
          <p:cNvPr id="8" name="Freccia a destra 7"/>
          <p:cNvSpPr/>
          <p:nvPr/>
        </p:nvSpPr>
        <p:spPr>
          <a:xfrm rot="6463574">
            <a:off x="213305" y="4174831"/>
            <a:ext cx="1224136" cy="3600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 rot="20868978">
            <a:off x="-59532" y="4947817"/>
            <a:ext cx="2232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Mr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Enzo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D’Urbano</a:t>
            </a:r>
            <a:endParaRPr lang="it-I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IIS Professionale</a:t>
            </a:r>
          </a:p>
          <a:p>
            <a:pPr algn="ctr"/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Palestrina</a:t>
            </a:r>
            <a:endParaRPr lang="it-IT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1027" name="Picture 3" descr="C:\Users\Utente\Desktop\unspecified (1)"/>
          <p:cNvPicPr>
            <a:picLocks noChangeAspect="1" noChangeArrowheads="1"/>
          </p:cNvPicPr>
          <p:nvPr/>
        </p:nvPicPr>
        <p:blipFill>
          <a:blip r:embed="rId6" cstate="print"/>
          <a:srcRect l="10844" r="68371" b="70247"/>
          <a:stretch>
            <a:fillRect/>
          </a:stretch>
        </p:blipFill>
        <p:spPr bwMode="auto">
          <a:xfrm rot="505470">
            <a:off x="4443077" y="1680605"/>
            <a:ext cx="1860270" cy="2309059"/>
          </a:xfrm>
          <a:prstGeom prst="rect">
            <a:avLst/>
          </a:prstGeom>
          <a:noFill/>
        </p:spPr>
      </p:pic>
      <p:sp>
        <p:nvSpPr>
          <p:cNvPr id="13" name="Freccia a destra 12"/>
          <p:cNvSpPr/>
          <p:nvPr/>
        </p:nvSpPr>
        <p:spPr>
          <a:xfrm rot="4883872">
            <a:off x="4661523" y="4025103"/>
            <a:ext cx="1224136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 rot="21347727">
            <a:off x="4106686" y="4805443"/>
            <a:ext cx="22322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Mr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Alberto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Iacovacci</a:t>
            </a:r>
            <a:endParaRPr lang="it-I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IIS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Eliano-Luzzatti</a:t>
            </a:r>
            <a:endParaRPr lang="it-IT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Palestrina</a:t>
            </a:r>
            <a:endParaRPr lang="it-IT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 rot="152419">
            <a:off x="1859154" y="4774068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Mrs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Antonella Parisi</a:t>
            </a:r>
          </a:p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IIS Borsellino Falcone</a:t>
            </a:r>
          </a:p>
          <a:p>
            <a:pPr algn="ctr"/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Zagarolo</a:t>
            </a:r>
            <a:endParaRPr lang="it-IT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17" name="Freccia a destra 16"/>
          <p:cNvSpPr/>
          <p:nvPr/>
        </p:nvSpPr>
        <p:spPr>
          <a:xfrm rot="4565930">
            <a:off x="6513976" y="4030387"/>
            <a:ext cx="1224136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 descr="C:\Users\Utente\Downloads\IMG-20161003-WA0008.jpg"/>
          <p:cNvPicPr>
            <a:picLocks noChangeAspect="1" noChangeArrowheads="1"/>
          </p:cNvPicPr>
          <p:nvPr/>
        </p:nvPicPr>
        <p:blipFill>
          <a:blip r:embed="rId7" cstate="print"/>
          <a:srcRect l="15170" t="31288" r="8980"/>
          <a:stretch>
            <a:fillRect/>
          </a:stretch>
        </p:blipFill>
        <p:spPr bwMode="auto">
          <a:xfrm rot="21331882">
            <a:off x="2423768" y="1698565"/>
            <a:ext cx="1937520" cy="2232248"/>
          </a:xfrm>
          <a:prstGeom prst="rect">
            <a:avLst/>
          </a:prstGeom>
          <a:noFill/>
        </p:spPr>
      </p:pic>
      <p:sp>
        <p:nvSpPr>
          <p:cNvPr id="15" name="Freccia a destra 14"/>
          <p:cNvSpPr/>
          <p:nvPr/>
        </p:nvSpPr>
        <p:spPr>
          <a:xfrm rot="6098037">
            <a:off x="2459482" y="4028793"/>
            <a:ext cx="1224136" cy="36004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 rot="375905">
            <a:off x="5992841" y="4863791"/>
            <a:ext cx="2601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Mrs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Amelia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Ciadamidaro</a:t>
            </a:r>
            <a:endParaRPr lang="it-IT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IIS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Eliano-Luzzatti</a:t>
            </a:r>
            <a:endParaRPr lang="it-IT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Palestrina</a:t>
            </a:r>
            <a:endParaRPr lang="it-IT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/>
      <p:bldP spid="13" grpId="0" animBg="1"/>
      <p:bldP spid="14" grpId="0"/>
      <p:bldP spid="16" grpId="0"/>
      <p:bldP spid="17" grpId="0" animBg="1"/>
      <p:bldP spid="15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>
                <a:latin typeface="Cooper Black" pitchFamily="18" charset="0"/>
              </a:rPr>
              <a:t>What</a:t>
            </a:r>
            <a:r>
              <a:rPr lang="it-IT" b="1" dirty="0" smtClean="0">
                <a:latin typeface="Cooper Black" pitchFamily="18" charset="0"/>
              </a:rPr>
              <a:t>’s the news?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AutoShape 6" descr="Risultati immagini per 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00" name="AutoShape 8" descr="Risultati immagini per 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02" name="AutoShape 10" descr="Risultati immagini per 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xmlns="" val="2785549370"/>
              </p:ext>
            </p:extLst>
          </p:nvPr>
        </p:nvGraphicFramePr>
        <p:xfrm>
          <a:off x="0" y="1412776"/>
          <a:ext cx="83884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16" name="Picture 24" descr="Risultati immagini per didattica laboratorial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628801"/>
            <a:ext cx="1152127" cy="1152128"/>
          </a:xfrm>
          <a:prstGeom prst="rect">
            <a:avLst/>
          </a:prstGeom>
          <a:noFill/>
        </p:spPr>
      </p:pic>
      <p:pic>
        <p:nvPicPr>
          <p:cNvPr id="8218" name="Picture 26" descr="Risultati immagini per didattica laboratorial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37369">
            <a:off x="64142" y="2982571"/>
            <a:ext cx="1394917" cy="1349921"/>
          </a:xfrm>
          <a:prstGeom prst="rect">
            <a:avLst/>
          </a:prstGeom>
          <a:noFill/>
        </p:spPr>
      </p:pic>
      <p:pic>
        <p:nvPicPr>
          <p:cNvPr id="8220" name="Picture 28" descr="Risultati immagini per didattica laboratorial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5573">
            <a:off x="6968734" y="3060276"/>
            <a:ext cx="1455302" cy="1068112"/>
          </a:xfrm>
          <a:prstGeom prst="rect">
            <a:avLst/>
          </a:prstGeom>
          <a:noFill/>
        </p:spPr>
      </p:pic>
      <p:pic>
        <p:nvPicPr>
          <p:cNvPr id="14" name="Picture 4" descr="Risultati immagini per edutainment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41" r="61361"/>
          <a:stretch>
            <a:fillRect/>
          </a:stretch>
        </p:blipFill>
        <p:spPr bwMode="auto">
          <a:xfrm>
            <a:off x="3419872" y="3429000"/>
            <a:ext cx="1891120" cy="2016224"/>
          </a:xfrm>
          <a:prstGeom prst="rect">
            <a:avLst/>
          </a:prstGeom>
          <a:noFill/>
        </p:spPr>
      </p:pic>
      <p:pic>
        <p:nvPicPr>
          <p:cNvPr id="15" name="Picture 2" descr="Risultati immagini per uso tic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25929">
            <a:off x="898150" y="1574297"/>
            <a:ext cx="1724401" cy="1393493"/>
          </a:xfrm>
          <a:prstGeom prst="rect">
            <a:avLst/>
          </a:prstGeom>
          <a:noFill/>
        </p:spPr>
      </p:pic>
      <p:pic>
        <p:nvPicPr>
          <p:cNvPr id="16" name="Picture 2" descr="Risultati immagini per edmod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71130">
            <a:off x="6447593" y="1568070"/>
            <a:ext cx="1363967" cy="1197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FE84E65-948D-466E-9637-5F456DE6C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graphicEl>
                                              <a:dgm id="{2FE84E65-948D-466E-9637-5F456DE6C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graphicEl>
                                              <a:dgm id="{2FE84E65-948D-466E-9637-5F456DE6C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graphicEl>
                                              <a:dgm id="{2FE84E65-948D-466E-9637-5F456DE6C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78853C6-4FA8-44CB-91CE-BC33A41AD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graphicEl>
                                              <a:dgm id="{678853C6-4FA8-44CB-91CE-BC33A41AD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graphicEl>
                                              <a:dgm id="{678853C6-4FA8-44CB-91CE-BC33A41AD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graphicEl>
                                              <a:dgm id="{678853C6-4FA8-44CB-91CE-BC33A41AD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1607E4F-9C58-402A-AEEC-2ADE92E5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graphicEl>
                                              <a:dgm id="{21607E4F-9C58-402A-AEEC-2ADE92E57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0F0740A-66EB-4AC8-9821-6DD8850E5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graphicEl>
                                              <a:dgm id="{70F0740A-66EB-4AC8-9821-6DD8850E5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graphicEl>
                                              <a:dgm id="{70F0740A-66EB-4AC8-9821-6DD8850E5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graphicEl>
                                              <a:dgm id="{70F0740A-66EB-4AC8-9821-6DD8850E5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A0C4D92-F106-4239-B03A-0C00974E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graphicEl>
                                              <a:dgm id="{EA0C4D92-F106-4239-B03A-0C00974EB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A020232-7F4B-43C0-AF4A-959AA5F7F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>
                                            <p:graphicEl>
                                              <a:dgm id="{0A020232-7F4B-43C0-AF4A-959AA5F7F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2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Risultati immagini per elearning"/>
          <p:cNvPicPr>
            <a:picLocks noChangeAspect="1" noChangeArrowheads="1"/>
          </p:cNvPicPr>
          <p:nvPr/>
        </p:nvPicPr>
        <p:blipFill>
          <a:blip r:embed="rId2" cstate="print"/>
          <a:srcRect l="48497" r="28680"/>
          <a:stretch>
            <a:fillRect/>
          </a:stretch>
        </p:blipFill>
        <p:spPr bwMode="auto">
          <a:xfrm>
            <a:off x="35496" y="4370784"/>
            <a:ext cx="1152128" cy="2514600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00" t="11903" r="24058" b="48146"/>
          <a:stretch>
            <a:fillRect/>
          </a:stretch>
        </p:blipFill>
        <p:spPr bwMode="auto">
          <a:xfrm rot="748886">
            <a:off x="4835784" y="1598496"/>
            <a:ext cx="3358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763688" y="756573"/>
            <a:ext cx="5688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dirty="0" err="1" smtClean="0">
                <a:solidFill>
                  <a:schemeClr val="tx2"/>
                </a:solidFill>
                <a:latin typeface="Cooper Black" pitchFamily="18" charset="0"/>
              </a:rPr>
              <a:t>So…</a:t>
            </a:r>
            <a:endParaRPr lang="it-IT" sz="4600" dirty="0">
              <a:solidFill>
                <a:schemeClr val="tx2"/>
              </a:solidFill>
              <a:latin typeface="Cooper Black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21437546">
            <a:off x="1252718" y="4968130"/>
            <a:ext cx="721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Working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it-IT" b="1" dirty="0" smtClean="0">
                <a:solidFill>
                  <a:srgbClr val="FF3300"/>
                </a:solidFill>
              </a:rPr>
              <a:t>task </a:t>
            </a:r>
            <a:r>
              <a:rPr lang="it-IT" b="1" dirty="0" err="1" smtClean="0">
                <a:solidFill>
                  <a:srgbClr val="FF3300"/>
                </a:solidFill>
              </a:rPr>
              <a:t>based</a:t>
            </a:r>
            <a:r>
              <a:rPr lang="it-IT" b="1" dirty="0" smtClean="0">
                <a:solidFill>
                  <a:srgbClr val="FF3300"/>
                </a:solidFill>
              </a:rPr>
              <a:t> </a:t>
            </a:r>
            <a:r>
              <a:rPr lang="it-IT" b="1" dirty="0" err="1" smtClean="0">
                <a:solidFill>
                  <a:srgbClr val="FF3300"/>
                </a:solidFill>
              </a:rPr>
              <a:t>learning</a:t>
            </a:r>
            <a:r>
              <a:rPr lang="it-IT" b="1" dirty="0" smtClean="0">
                <a:solidFill>
                  <a:srgbClr val="FF3300"/>
                </a:solidFill>
              </a:rPr>
              <a:t> </a:t>
            </a:r>
            <a:r>
              <a:rPr lang="it-IT" b="1" dirty="0" err="1" smtClean="0">
                <a:solidFill>
                  <a:srgbClr val="FF3300"/>
                </a:solidFill>
              </a:rPr>
              <a:t>activities</a:t>
            </a:r>
            <a:r>
              <a:rPr lang="it-IT" b="1" dirty="0" smtClean="0">
                <a:solidFill>
                  <a:srgbClr val="FF3300"/>
                </a:solidFill>
              </a:rPr>
              <a:t>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rgbClr val="FF3300"/>
                </a:solidFill>
              </a:rPr>
              <a:t>Edutainment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instruments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apply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knowledge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real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world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situations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convinced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rgbClr val="FF3300"/>
                </a:solidFill>
              </a:rPr>
              <a:t>to </a:t>
            </a:r>
            <a:r>
              <a:rPr lang="it-IT" b="1" dirty="0" err="1" smtClean="0">
                <a:solidFill>
                  <a:srgbClr val="FF3300"/>
                </a:solidFill>
              </a:rPr>
              <a:t>scaffold</a:t>
            </a:r>
            <a:r>
              <a:rPr lang="it-IT" b="1" dirty="0" smtClean="0">
                <a:solidFill>
                  <a:srgbClr val="FF3300"/>
                </a:solidFill>
              </a:rPr>
              <a:t>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build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rgbClr val="FF3300"/>
                </a:solidFill>
              </a:rPr>
              <a:t>students</a:t>
            </a:r>
            <a:r>
              <a:rPr lang="it-IT" b="1" dirty="0" smtClean="0">
                <a:solidFill>
                  <a:srgbClr val="FF3300"/>
                </a:solidFill>
              </a:rPr>
              <a:t> </a:t>
            </a:r>
            <a:r>
              <a:rPr lang="it-IT" b="1" dirty="0" err="1" smtClean="0">
                <a:solidFill>
                  <a:srgbClr val="FF3300"/>
                </a:solidFill>
              </a:rPr>
              <a:t>skills</a:t>
            </a:r>
            <a:r>
              <a:rPr lang="it-IT" b="1" dirty="0" smtClean="0">
                <a:solidFill>
                  <a:srgbClr val="FF3300"/>
                </a:solidFill>
              </a:rPr>
              <a:t>  </a:t>
            </a:r>
            <a:endParaRPr lang="it-IT" b="1" dirty="0">
              <a:solidFill>
                <a:srgbClr val="FF33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269139">
            <a:off x="208654" y="3553373"/>
            <a:ext cx="4547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All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first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classes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all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low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ability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learners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at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risk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failure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will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accompanied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a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</a:rPr>
              <a:t>mentor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/tutor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21340269">
            <a:off x="217881" y="1738500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purpose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now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explore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interactive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enviroments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thanks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social media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web 2.0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improve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students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digital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competences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4326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1143000"/>
          </a:xfrm>
        </p:spPr>
        <p:txBody>
          <a:bodyPr/>
          <a:lstStyle/>
          <a:p>
            <a:pPr algn="ctr"/>
            <a:r>
              <a:rPr lang="it-IT" b="1" dirty="0" err="1" smtClean="0">
                <a:latin typeface="Cooper Black" pitchFamily="18" charset="0"/>
              </a:rPr>
              <a:t>Goals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/>
          <p:cNvPicPr/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16632"/>
            <a:ext cx="1368152" cy="504056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056" y="54025"/>
            <a:ext cx="1524000" cy="638671"/>
          </a:xfrm>
          <a:prstGeom prst="rect">
            <a:avLst/>
          </a:prstGeom>
        </p:spPr>
      </p:pic>
      <p:sp>
        <p:nvSpPr>
          <p:cNvPr id="2052" name="AutoShape 4" descr="data:image/png;base64,iVBORw0KGgoAAAANSUhEUgAAAY8AAAFyCAYAAAANllYgAAANBklEQVR4Xu3VsQ0AMAzDsPj/p3ODdnZuFsKAdh4BAgQIEIgCi/99J0CAAAECJx5G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PDrGAFziZGTM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Picture 10" descr="Risultati immagini per elearning"/>
          <p:cNvPicPr>
            <a:picLocks noChangeAspect="1" noChangeArrowheads="1"/>
          </p:cNvPicPr>
          <p:nvPr/>
        </p:nvPicPr>
        <p:blipFill>
          <a:blip r:embed="rId6" cstate="print"/>
          <a:srcRect l="3877" t="5559" r="12770" b="5501"/>
          <a:stretch>
            <a:fillRect/>
          </a:stretch>
        </p:blipFill>
        <p:spPr bwMode="auto">
          <a:xfrm rot="21193780">
            <a:off x="-3027" y="1337566"/>
            <a:ext cx="261254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 rot="325694">
            <a:off x="2609471" y="1830975"/>
            <a:ext cx="585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tx2"/>
                </a:solidFill>
              </a:rPr>
              <a:t>online </a:t>
            </a:r>
            <a:r>
              <a:rPr lang="it-IT" b="1" dirty="0" err="1" smtClean="0">
                <a:solidFill>
                  <a:schemeClr val="tx2"/>
                </a:solidFill>
              </a:rPr>
              <a:t>courses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it-IT" b="1" dirty="0" err="1" smtClean="0">
                <a:solidFill>
                  <a:schemeClr val="tx2"/>
                </a:solidFill>
              </a:rPr>
              <a:t>basic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subjects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it-IT" b="1" dirty="0" err="1" smtClean="0">
                <a:solidFill>
                  <a:schemeClr val="tx2"/>
                </a:solidFill>
              </a:rPr>
              <a:t>Study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Method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specifically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thought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in a </a:t>
            </a:r>
            <a:r>
              <a:rPr lang="it-IT" b="1" dirty="0" err="1" smtClean="0">
                <a:solidFill>
                  <a:schemeClr val="tx2"/>
                </a:solidFill>
              </a:rPr>
              <a:t>playful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approach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intent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engage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students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obtain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impressive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b="1" dirty="0" err="1" smtClean="0">
                <a:solidFill>
                  <a:schemeClr val="tx2"/>
                </a:solidFill>
              </a:rPr>
              <a:t>effective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results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terms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57332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increasing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the level of </a:t>
            </a:r>
            <a:r>
              <a:rPr lang="en-US" b="1" dirty="0" smtClean="0">
                <a:solidFill>
                  <a:srgbClr val="FF3300"/>
                </a:solidFill>
              </a:rPr>
              <a:t>self-confidence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of each student</a:t>
            </a:r>
          </a:p>
        </p:txBody>
      </p:sp>
      <p:sp>
        <p:nvSpPr>
          <p:cNvPr id="13" name="Rettangolo 12"/>
          <p:cNvSpPr/>
          <p:nvPr/>
        </p:nvSpPr>
        <p:spPr>
          <a:xfrm rot="21324786">
            <a:off x="169197" y="3463361"/>
            <a:ext cx="8088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3300"/>
                </a:solidFill>
              </a:rPr>
              <a:t>containing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the % of school dropouts </a:t>
            </a:r>
            <a:r>
              <a:rPr lang="en-US" b="1" dirty="0" smtClean="0">
                <a:solidFill>
                  <a:srgbClr val="FF3300"/>
                </a:solidFill>
              </a:rPr>
              <a:t>realizing prevention and contrast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to the lack of motivation for learning</a:t>
            </a:r>
          </a:p>
        </p:txBody>
      </p:sp>
      <p:sp>
        <p:nvSpPr>
          <p:cNvPr id="14" name="Rettangolo 13"/>
          <p:cNvSpPr/>
          <p:nvPr/>
        </p:nvSpPr>
        <p:spPr>
          <a:xfrm rot="21366327">
            <a:off x="182660" y="399845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supporting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spreading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the culture of inclusion based on the needs of each student</a:t>
            </a:r>
          </a:p>
        </p:txBody>
      </p:sp>
      <p:sp>
        <p:nvSpPr>
          <p:cNvPr id="15" name="Rettangolo 14"/>
          <p:cNvSpPr/>
          <p:nvPr/>
        </p:nvSpPr>
        <p:spPr>
          <a:xfrm rot="21409990">
            <a:off x="184285" y="4561228"/>
            <a:ext cx="711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encouraging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forms of online cooperative learning</a:t>
            </a:r>
          </a:p>
        </p:txBody>
      </p:sp>
      <p:sp>
        <p:nvSpPr>
          <p:cNvPr id="16" name="Rettangolo 15"/>
          <p:cNvSpPr/>
          <p:nvPr/>
        </p:nvSpPr>
        <p:spPr>
          <a:xfrm rot="21443992">
            <a:off x="183701" y="4909521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enhancing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plurality of teaching styles to improve learning by finalizing them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79512" y="536392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promoting EDUCATIONAL SUCCESS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of all students</a:t>
            </a:r>
          </a:p>
        </p:txBody>
      </p:sp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1143000"/>
          </a:xfrm>
        </p:spPr>
        <p:txBody>
          <a:bodyPr/>
          <a:lstStyle/>
          <a:p>
            <a:pPr algn="ctr"/>
            <a:r>
              <a:rPr lang="it-IT" b="1" dirty="0" smtClean="0">
                <a:latin typeface="Cooper Black" pitchFamily="18" charset="0"/>
              </a:rPr>
              <a:t>In </a:t>
            </a:r>
            <a:r>
              <a:rPr lang="it-IT" b="1" dirty="0" err="1" smtClean="0">
                <a:latin typeface="Cooper Black" pitchFamily="18" charset="0"/>
              </a:rPr>
              <a:t>conclusion</a:t>
            </a:r>
            <a:endParaRPr lang="it-IT" b="1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AutoShape 4" descr="data:image/png;base64,iVBORw0KGgoAAAANSUhEUgAAAY8AAAFyCAYAAAANllYgAAANBklEQVR4Xu3VsQ0AMAzDsPj/p3ODdnZuFsKAdh4BAgQIEIgCi/99J0CAAAECJx5G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CAeNkCAAAECWUA8MpkDAgQIEBAPGyBAgACBLCAemcwBAQIECIiHDRAgQIBAFhCPTOaAAAECBMTDBggQIEAgC4hHJnNAgAABAuJhAwQIECCQBcQjkzkgQIAAAfGwAQIECBDIAuKRyRwQIECAgHjYAAECBAhkAfHIZA4IECBAQDxsgAABAgSygHhkMgcECBAgIB42QIAAAQJZQDwymQMCBAgQEA8bIECAAIEsIB6ZzAEBAgQIiIcNECBAgEAWEI9M5oAAAQIExMMGCBAgQCALiEcmc0CAAAEC4mEDBAgQIJAFxCOTOSBAgAAB8bABAgQIEMgC4pHJHBAgQICAeNgAAQIECGQB8chkDggQIEBAPGyAAAECBLKAeGQyBwQIECAgHjZAgAABAllAPDKZAwIECBAQDxsgQIAAgSwgHpnMAQECBAiIhw0QIECAQBYQj0zmgAABAgTEwwYIECBAIAuIRyZzQIAAAQLiYQMECBAgkAXEI5M5IECAAAHxsAECBAgQyALikckcECBAgIB42AABAgQIZAHxyGQOCBAgQEA8bIAAAQIEsoB4ZDIHBAgQIPDrGAFziZGTM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Risultati immagini per every child has a different learning style and 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6" name="AutoShape 8" descr="Risultati immagini per every child has a different learning style and 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AutoShape 10" descr="Risultati immagini per every child has a different learning style and 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AutoShape 12" descr="Risultati immagini per every child has a different learning style and 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2" name="Picture 14" descr="Risultati immagini per every child has a different learning style and p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639214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6" name="AutoShape 18" descr="Risultati immagini per every child has a different learning style and 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8" name="AutoShape 20" descr="Risultati immagini per every child has a different learning style and 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thank yo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88420">
            <a:off x="146481" y="1043527"/>
            <a:ext cx="8350649" cy="5161477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461760" cy="1066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Amelia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Ciadamidaro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a_ciadamidaro@virgilio.it</a:t>
            </a:r>
          </a:p>
          <a:p>
            <a:pPr algn="ctr"/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Telephone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50000"/>
                  </a:schemeClr>
                </a:solidFill>
              </a:rPr>
              <a:t>number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 +393385468066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IS – Eliano Luzzat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215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620000" cy="1143000"/>
          </a:xfrm>
        </p:spPr>
        <p:txBody>
          <a:bodyPr/>
          <a:lstStyle/>
          <a:p>
            <a:pPr algn="ctr"/>
            <a:r>
              <a:rPr lang="it-IT" dirty="0" smtClean="0">
                <a:latin typeface="Cooper Black" pitchFamily="18" charset="0"/>
              </a:rPr>
              <a:t>The campus</a:t>
            </a:r>
            <a:endParaRPr lang="it-IT" dirty="0">
              <a:latin typeface="Cooper Black" pitchFamily="18" charset="0"/>
            </a:endParaRP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 t="23092" b="34700"/>
          <a:stretch>
            <a:fillRect/>
          </a:stretch>
        </p:blipFill>
        <p:spPr bwMode="auto">
          <a:xfrm>
            <a:off x="792535" y="1444828"/>
            <a:ext cx="7667897" cy="45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e 8"/>
          <p:cNvSpPr/>
          <p:nvPr/>
        </p:nvSpPr>
        <p:spPr>
          <a:xfrm>
            <a:off x="3419872" y="1700808"/>
            <a:ext cx="1080120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716016" y="2708920"/>
            <a:ext cx="1008112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470160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620000" cy="1143000"/>
          </a:xfrm>
        </p:spPr>
        <p:txBody>
          <a:bodyPr/>
          <a:lstStyle/>
          <a:p>
            <a:pPr algn="ctr"/>
            <a:r>
              <a:rPr lang="it-IT" dirty="0" smtClean="0">
                <a:latin typeface="Cooper Black" pitchFamily="18" charset="0"/>
              </a:rPr>
              <a:t>The </a:t>
            </a:r>
            <a:r>
              <a:rPr lang="it-IT" dirty="0" err="1" smtClean="0">
                <a:latin typeface="Cooper Black" pitchFamily="18" charset="0"/>
              </a:rPr>
              <a:t>school</a:t>
            </a:r>
            <a:endParaRPr lang="it-IT" dirty="0">
              <a:latin typeface="Cooper Black" pitchFamily="18" charset="0"/>
            </a:endParaRPr>
          </a:p>
        </p:txBody>
      </p:sp>
      <p:pic>
        <p:nvPicPr>
          <p:cNvPr id="10" name="Picture 3" descr="C:\Users\Utente\Desktop\BannerP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9223">
            <a:off x="342056" y="2043333"/>
            <a:ext cx="3602678" cy="1801339"/>
          </a:xfrm>
          <a:prstGeom prst="rect">
            <a:avLst/>
          </a:prstGeom>
          <a:noFill/>
        </p:spPr>
      </p:pic>
      <p:pic>
        <p:nvPicPr>
          <p:cNvPr id="11" name="Picture 6" descr="foto luzzatt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67287">
            <a:off x="4809577" y="2011405"/>
            <a:ext cx="3227344" cy="1927333"/>
          </a:xfrm>
          <a:prstGeom prst="rect">
            <a:avLst/>
          </a:prstGeom>
          <a:noFill/>
        </p:spPr>
      </p:pic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0" y="4245024"/>
            <a:ext cx="8460432" cy="163224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Eliano-Luzzatti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I.I.S.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is a big school composed of a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Uman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Science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Classical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Lyceé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that recently merged 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Technical Institute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(Administration and Finance/ construction and urban development)</a:t>
            </a:r>
          </a:p>
          <a:p>
            <a:pPr marL="11430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http://www.iiselianoluzzatti.gov.it/</a:t>
            </a:r>
          </a:p>
        </p:txBody>
      </p:sp>
    </p:spTree>
    <p:extLst>
      <p:ext uri="{BB962C8B-B14F-4D97-AF65-F5344CB8AC3E}">
        <p14:creationId xmlns:p14="http://schemas.microsoft.com/office/powerpoint/2010/main" xmlns="" val="33470160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408" y="620688"/>
            <a:ext cx="7620000" cy="940966"/>
          </a:xfrm>
        </p:spPr>
        <p:txBody>
          <a:bodyPr/>
          <a:lstStyle/>
          <a:p>
            <a:pPr algn="ctr"/>
            <a:r>
              <a:rPr lang="it-IT" dirty="0" err="1" smtClean="0">
                <a:latin typeface="Cooper Black" pitchFamily="18" charset="0"/>
              </a:rPr>
              <a:t>Organization</a:t>
            </a:r>
            <a:r>
              <a:rPr lang="it-IT" dirty="0" smtClean="0">
                <a:latin typeface="Cooper Black" pitchFamily="18" charset="0"/>
              </a:rPr>
              <a:t> chart</a:t>
            </a:r>
            <a:endParaRPr lang="it-IT" dirty="0"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6016" y="3717032"/>
            <a:ext cx="3672408" cy="1656184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it-IT" i="1" dirty="0" smtClean="0">
                <a:solidFill>
                  <a:schemeClr val="bg1">
                    <a:lumMod val="50000"/>
                  </a:schemeClr>
                </a:solidFill>
              </a:rPr>
              <a:t>…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</a:rPr>
              <a:t>summing</a:t>
            </a:r>
            <a:r>
              <a:rPr lang="it-IT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bg1">
                    <a:lumMod val="50000"/>
                  </a:schemeClr>
                </a:solidFill>
              </a:rPr>
              <a:t>up…</a:t>
            </a:r>
            <a:endParaRPr lang="it-IT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Font typeface="Wingdings" pitchFamily="2" charset="2"/>
              <a:buChar char="v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DSGA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Mrs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Giuseppina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De Martino </a:t>
            </a:r>
          </a:p>
          <a:p>
            <a:pPr marL="114300" indent="0">
              <a:buFont typeface="Wingdings" pitchFamily="2" charset="2"/>
              <a:buChar char="v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113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teachers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Font typeface="Wingdings" pitchFamily="2" charset="2"/>
              <a:buChar char="v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13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caretakers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14300" indent="0">
              <a:buFont typeface="Wingdings" pitchFamily="2" charset="2"/>
              <a:buChar char="v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5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technical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assistants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Font typeface="Wingdings" pitchFamily="2" charset="2"/>
              <a:buChar char="v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10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administrative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assistants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Font typeface="Wingdings" pitchFamily="2" charset="2"/>
              <a:buChar char="v"/>
            </a:pPr>
            <a:endParaRPr lang="it-IT" dirty="0" smtClean="0"/>
          </a:p>
          <a:p>
            <a:pPr marL="114300" indent="0">
              <a:buFont typeface="Wingdings" pitchFamily="2" charset="2"/>
              <a:buChar char="v"/>
            </a:pPr>
            <a:endParaRPr lang="it-IT" dirty="0" smtClean="0"/>
          </a:p>
          <a:p>
            <a:pPr marL="114300" indent="0">
              <a:buNone/>
            </a:pPr>
            <a:endParaRPr lang="it-IT" dirty="0"/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Risultati immagini per cinzia deli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136815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Freccia a destra 6"/>
          <p:cNvSpPr/>
          <p:nvPr/>
        </p:nvSpPr>
        <p:spPr>
          <a:xfrm>
            <a:off x="2123728" y="2132856"/>
            <a:ext cx="1224136" cy="28803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it-IT" b="1">
              <a:ln/>
              <a:solidFill>
                <a:schemeClr val="accent3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563888" y="1772816"/>
            <a:ext cx="4464496" cy="108012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Mrs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Cinzia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Delisi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School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</a:rPr>
              <a:t>Headmistress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652" name="Picture 4" descr="http://www.iiselianoluzzatti.gov.it/wp-content/uploads/2015/10/organigramm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4149935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60723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1143000"/>
          </a:xfrm>
        </p:spPr>
        <p:txBody>
          <a:bodyPr/>
          <a:lstStyle/>
          <a:p>
            <a:pPr algn="ctr"/>
            <a:r>
              <a:rPr lang="it-IT" dirty="0" err="1" smtClean="0">
                <a:latin typeface="Cooper Black" pitchFamily="18" charset="0"/>
              </a:rPr>
              <a:t>School</a:t>
            </a:r>
            <a:r>
              <a:rPr lang="it-IT" dirty="0" smtClean="0">
                <a:latin typeface="Cooper Black" pitchFamily="18" charset="0"/>
              </a:rPr>
              <a:t> </a:t>
            </a:r>
            <a:r>
              <a:rPr lang="it-IT" dirty="0" err="1" smtClean="0">
                <a:latin typeface="Cooper Black" pitchFamily="18" charset="0"/>
              </a:rPr>
              <a:t>population</a:t>
            </a:r>
            <a:endParaRPr lang="it-IT" dirty="0"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1628800"/>
            <a:ext cx="4392488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Number of students: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1238</a:t>
            </a: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AutoShape 2" descr="data:image/png;base64,iVBORw0KGgoAAAANSUhEUgAAAx4AAAI0CAYAAACTev/aAAAgAElEQVR4XuydCYAdRbX3z+xLZjLZSEggQBCEBwK+oAKyfCyyibIIsoOKKAqI4vqxCgLyXHgoEpcn4mMHFREVEWRRlg9R5Iksjx0SIPsyycxk9pnvnErOpaZS3V19b9+Ze+/8+z1Mcm93Lb+q7nv+fc6pqhrmg3CAAAiAAAiAAAiAAAiAAAiAQBEJVEF4FJEuigYBEAABEAABEAABEAABEDAEIDwwEUAABEAABEAABEAABEAABIpOAMKj6IhRAQiAAAiAAAiAAAiAAAiAAIQH5gAIgAAIgAAIgAAIgAAIgEDRCUB4FB0xKgABEAABEAABEAABEAABEIDwwBwAARAAARAAARAAARAAARAoOgEIj6IjRgUgAAIgAAIgAAIgAAIgAAIQHpgDIAACIAACIAACIAACIAACRScA4VF0xKgABEAABEAABEAABEAABEAAwgNzAARAAARAAARAAARAAARAoOgEIDyKjhgVgAAIgAAIgAAIgAAIgAAIQHhgDoAACIAACIAACIAACIAACBSdAIRH0RGjAhAAARAAARAAARAAARAAAQgPzAEQAAEQAAEQAAEQAAEQAIGiE4DwKDpiVAACIAACIAACIAACIAACIADhgTkAAiAAAiAAAiAAAiAAAiBQdAIQHkVHjApAAARAAARAAARAAARAAAQgPDAHQAAEQAAEQAAEQAAEQAAEik4AwqPoiFEBCIAACIAACIAACIAACIAAhAfmAAiAAAiAAAiAAAiAAAiAQNEJQHgUHTEqAAEQAAEQAAEQAAEQAAEQgPDAHAABEAABEAABEAABEAABECg6AQiPoiNGBSAAAiAAAiAAAiAAAiAAAhAemAMgAAIgAAIgAAIgAAIgAAJFJwDhUXTEqAAEQAAEQAAEQAAEQAAEQADCA3MABEAABEAABEAABEAABECg6AQgPIqOGBWAAAiAAAiAAAiAAAiAAAhAeGAOgAAIgAAIgAAIgAAIgAAIFJ0AhEfREaMCEAABEAABEAABEAABEAABCA/MARAAARAAARAAARAAARAAgaITgPAoOmJUAAIgAAIgAAIgAAIgAAIgAOGBOQACIAACIAACIAACIAACIFB0AhAeRUeMCkAABEAABEAABEAABEAABCA8MAdAAARAAARAAARAAARAAASKTgDCo+iIUQEIgAAIgAAIgAAIgAAIgACEB+YACIAACIAACIAACIAACIBA0QlAeBQdMSoAARAAARAAARAAARAAARCA8MAcAAEQAAEQAAEQAAEQAAEQKDoBCI+iI0YFIAACIAACIAACIAACIAACEB6YAyAAAiBQaQSGAzpUJScN8H81RMPVNDRIVC1/5c8G+georr6B/1El/09D/H9V1MPnVlP1UKOcREP8n5xPppwh8505OeqI+SqgtTgFBEAABECgAghAeFTAIKILIAACIDCCQIjwkAuMaJCD5QaLje7utdTT001Tp05jUVGbExIDg3383TIaGuin5oZJVFM/gb9noVGVIDbsRkF4YJKCAAiAwLgnAOEx7qcAAIAACFQcgVDhYcQHUceaFdTb10NV/PcGFhU1LDqamie87cEY6qPOjsXU399JtSw4hobrqKVtGp/XxAXUGw+IlBN7JH1fcYOADoEACIAACLgEIDwwJ0AABECg0ggkCI/+vn4aHBqgxsZ6WrNmNXszuqiltZmqTaxVDTU1NTMR9maomhgeooG+DhoY6GCPSCdV8WndPf1UV9tM9XUt1Dpxo3UipRqhVpU2ldAfEAABEMiSAIRHljRRFgiAAAiUAoEY4bEupKqbWiY208qVC2mYBUN9nXguqliINFJ9PXswOISKtQYNDgxxSBWrDBYUoimGh/qpe207n9lFqzuWG5FSX9fMn3PuR20rTZ6yMf99mC/3CBB4PEphZqANIAACIDCmBCA8xhQ/KgcBEACB7Amsi3yS/+X/xBMhSeKD/HfWEJ1r1lBtbTUtWbqIWtsa2WvRasRDbW0dSS6HpG00cGK5iI4e9oxUVVdzXke9SSbv7+9nAVJFdQ3D1NuzlFaxcGmoHabaqlrqHail2vop1DZpU1OG5I8MDg5STTXnisgB4ZH9QKNEEAABECgzAhAeZTZgaC4IgAAIJBF4O+WC3RbDIj74P46P6u7qZAHRTytWLDehVYNDQzRt6iac21HDq1qxmOjt5XCrWpYrnGwuLg9WC5LTUS2rWPG5w1xODXtA6hv5nOFu6u5czB6Q5VTPQqOXV8Xq62+g6dO35mvYgyJRW3x+lSSOQHgkDRm+BwEQAIFxQQDCY1wMMzoJAiAwngi8LTzkb320avlSzsOYTJ2dndTc3EArVq4wYVV1dbw6VVUDi406FgkSViWuiloalAV0B3lJXfGbiODg0CkVHeZP9o5UVQ1xUvpC6lm7lCY0ydq6kvcxTBNbZ3OOyDQWHus9HQoeHo/xNAXRVxAAARDwEoDwwMQAARAAgQojIB6LKiMahjl5/C3q6myntraZ7K3gEKsli01IlSyZ29Q0lQWGuCZYFVTJnh4iIBr4n0NU099DQ6s7qKm1jfo41Eo8FwMDcg7nfvD5koheW9XHwmM5J5wv438PsDdlmD0jDfxfI02ZMosaJ0x8myyER4XNMnQHBEAABNITgPBIzwxXgAAIgEBJE2Dzn2VHtdmbY/nyl7mt/dTSvCn19HZTV1cHtba2UNvkqdTbLfKEPROcj1HLf1TX8r8lmZx3E6zmsKzrLv02nfzFL9Hg5ElUW7duk0HJ2+hjb4iRNixsmhurqadrKfV0r2BhM0wr2zu4vHpqaGiljTfdel35ckB4lPScQeNAAARAYDQIQHiMBmXUAQIgAAKjTYCdFytWvEb9A+1s+suSt7PoldeepY02msoJ3y0cHjVJlqkyiqChmXcjX3/0c8hUzTALj6VraMH/PEE0rY1mbr89DbHXo4FLEsHBi1hxcjkHZA1W87m91LniVfZ2dPFu5020dMkq3gOkiSOthqht6mxOYOeVrthDYhLOcYAACIAACIxrAhAe43r40XkQAIGKJGDyyYdp8eLnuHu91NLE+2xUNdOKVYs4vKqBmhqn8GpWLTRUNUiNDQ0sEtjLsf5gpwZV9/fRKw/9jTbbdBO69be300mfO5MGGmqpbljUQzUNVnPeB5/YKxnlAz3UvvQV/ryH66jlsK4e9nZwuBbnllTVt9FmW2zL39VCeFTkREOnQAAEQCAdAQiPdLxwNgiAAAiUBYFBDrNatORZTh4fpkktM6mzp5vFyCA7Oao4AXwjFga8/C2Lifr6ulx/TFK6rETV3Ut33fxL2ueAg+m1l1+i7d+3I/U31VEdCwuTRc45ILLNeT/X0d+3lrrXLKOujpUmmqqurs4ksTc1NdFgbf164SF1INaqLCYOGgkCIAACRSQA4VFEuCgaBEAABMaCwDAnY/T0dNGixf9LkyZOosbaqbSyY6lZvaqpcSLnZbRxAjhvGMhiosqsZLXu4I+omlex6l/VQa+99hq1zdiSmnmH8uGhNdS81aZmvw6TiC6H/MGXruVdz9uXLaGezlUscvqpoZGX7e1m78cwe0gmTKD65haaMX1zPvltr8pYMEGdIAACIAACY08AwmPsxwAtAAEQAIGMCfBqVquX0+o186mO99RoadqYuvqWcbJ5DU1um8HOijqWAVWcn7F+i3P2XlTzRoEDHHJVx5sLLv2fp2l42jQabJpObR099OAfb6WDP3WS2eOjitXJMC9uJStY9fCeILKCVg2LkcHe1bS6/U2T2yGrXw0P8RK9dbU0cco0mtiyES/V25BxH1EcCIAACIBAuRGA8Ci3EUN7QQAEQCCAwPJlb9LatavY6G8xu5b38a7jLZNm0XBfDSeJ19A9t/43tfFqVIOcdN7DIqFJ8jyG+mmwvpmGmtpou13eTwO8wlUDh2e9+NeHaIjzQ2rMTuYTaJBzOMTD0criZeVAH/2f0z5hPqvvWcv5Hm/wzuc1tLafV78a6KUJra00Y9YcbvHbIV0BzccpIAACIAACFUgAwqMCBxVdAgEQGOcE2BuxYuVC3lV8DYdatVHn6k7aaPpM6maPxzB7OyRTo35gkDpfeY1eXrCA3vHud1NXDa9sxZ6PusF+Gqptoj7Zq0OW2ZXQKk4q75cVsGp4fw/er6OZdzhv4f/u/dPdtP9RH6G1DY00yMtWNbF26e5cRv29HXy+7OtRRZvM3pK9IC0cloUcj3E+K9F9EAABEJA8QvW1gwYIgAAIgEAlEJDdxteubef/1lA1i4Ya3lejbdJ03n9jkMVHHzW3NBuRMbC2n70Uq+n2W26l/Q89gTqHa2hAcsdNWBSLEFlWl1ew6urjnczZTzKBxUNd91LqX7OSevuHaeN3bkHUVE+NNfVmz5BBzi1pmsDJ5e2Leb+Qds4jqaZZm2/NnhT2diDFoxKmFvoAAiAAAgURgPAoCB8uBgEQAIESJCCrV9EgLV28yGSMT508g/oHOaeDdyfv7G6n5okTaZj35ZBlbpuGetlN0U9/+dXvaPt/fx8NTp1OvZwY3m88HkPG6yH7ejT0DNBk/vOPv7mVPnTScSYHZJjzQeTVVQ3vhN7XywnlnLw+IDumc4hVHwufQQ7DmjpjEw7PaoLHowSnCZoEAiAAAqNNAMJjtImjPhAAARAoMoFezrVYs2YVTZ0yhdas7KQJLZOpl70RjbSWOlbxClQcTjVTPBEDjZzHwfuaDwxxiFU3LXn9VWoankBVrdNoDXtKBnnFK9l5vI5Xtmpcu4QWvPki7bD/PtRTU0XNvMLVcP8Q73heTX09q2jhwjc5n2Mq1TXLKlr1tHrpYk42X0QNLU00Y+YcXkGrtci9RvEgAAIgAAKlTgDCo9RHCO0DARAAgZQEervX0MplC2jmJrOofdUAtU2Zbvbe6GYh0L32DQ6BqqfWyVuxGJhI7BihvtoBzvnopcfvvI922OsAWsb5HL28Vm59bw3Vyy7lvNHgRE48/+ejf6D9jjqKNxCsZe/JupV1hzmX443X/smrWLFnpH4izdpkDntJaqhz+Qp6/c1nqLmVdz6f+U7+E8Ij5TDidBAAARCoOAIQHhU3pOgQCIDAeCfQ39tFSxe9zEvj1lBt/RSaNGWWCZla8OrTvI9HJ4c9NVBL25bUOGEyJ/qx9uA8jpr+Hrrv1t/Ru/Y6iEUFL5LLS+LWizeDk9CHeaWrWs4NefieX9BhHzuJBuobqI6X3x3mPBHJJ+ntXEJLFi2iydNmUeukyRzi9RY1Vg/S8lWLqWHCJJq+0TuooZnzSnCAAAiAAAiMawIQHuN6+NF5EACBSiQwxLkVy5e8zJ4NXn2qdSYLjGnU1d5O7SveYMHRT6s7+3i1qXdTXQMvtctei6q+Phrg0KjlyzkZvW0mtbGg+NsjD9C7d9mR5i9cSJtv+W7ep2OA2he/RJvtsA3119ezgGnma1l8cMJ6Py/b+9KLz9P0GbNo8vTJtHzpm1Rf1c0F19JbSzpo++13Y2+I5JTgAAEQAAEQGM8EIDzG8+ij7yAAAhVKYJAWzn+GV6Qa4LyL6dTTW0Wdq1ZQoywu1dBDK9cM0ZzNd2ZvRD31C4Hl7fTPP91L28/9d+ocrKE/P/RnOpoTyEn29ujrppuu/wUdsN8hNLGun16e/xL92/t3Z6dJEyewc156t+SNvMHlL2PvSiOXzwnrjVVUNdDJee31/O9pNHnKFmYVLRwgAAIgAALjmwCEx/gef/QeBECgEglwPkbXmrdo9eqlLAYm8lK4dTTIy9vW1fJKVXVDLDYm0ZTWLam+fpATxYkaVnXTX2//JXFWOO289z5UP3tjzvuoJ9YtVDc0QH0da+jRB/9GO2+9GT322MN04AknEzU3EeeWU39/Jy1b9DxVs3elioUKp4xQM5dTN9xHvSxiGls25qV8N4PwqMR5hj6BAAiAQEoCEB4pgeF0EAABECh1AsO8vC2vYUtL3nyVamr6zE7iK5Z28jK6DSw6qqm1bXPO+eBQqepeahjkjf4WrqT7f3s7feCUE6hGVqaqY9eI5aDgVXSpqrub2hcuoPvu+BUdddrp1FPXwpsGSnY5L8fb381eD97fY6Cbevs6qK2N9zTnBPPu/gaaPWdbk3hexTkhOEAABEAABMY3AQiP8T3+6D0IgEBFEmClMDjEm/r10FtvvkR17NWY0DiJNwLspPrGFpo0eTb19FVxKNQweyZ4Sdwuzseo41Wp2iawIOFcDFt0rP97lWwiyCKFC6VeXl63qmmCER7VvDdIDXs7Fr31Kk2c1MwCY4DDr7qIUz+ornEjzvvYjD/D7oEVOc3QKRAAARBISQDCIyUwnA4CIAACpU5giMOjqmWfDfZ8rFj+lhEgIiiGWWRMmjKN6pva+O/V1MUJ4zW8A6DsxdHL5zY0NlK9bADIyRvsMDGHJJ8PSjIH/9fPu5MP8+7mco0klYvwaGqq4XyOXlrbuZw6edPA3r61HMLFuSN9w7TpnO3Y88H1ckhWFe96jgMEQAAEQGB8E4DwGN/jj96DAAhUIAGWBSwf2NDnECfZqGPF8kXU0tzKomGYOjq6aAqLjyH2QvT1DVIti4KexhoTDtU8xJsGskqo5rCoWkksX6c3eNdzDsfiZXON/mAlIsKjhkOphms4h6OBqJ1XxJLorFWrV1LrxAnU1dnNe4hsyaKD1UtNLV8F0VGB0wxdAgEQAIHUBCA8UiPDBSAAAiBQ2gREIojw4D0DjZejqmaIulavXhcixTkeEzgxvG5CEw30DHDaOXs+6lkYcChVU38VJ5XzErncvWrxUMhf+H+GOcmjSjb8EFHCOweKN2VggEO1+Jz6uipau3o5h3PVUsfaTqqrr6Xm5okmpMvoDbkOwqO0JwxaBwIgAAKjRADCY5RAoxoQAAEQGC0CsrJU9YCID9EN/K/+XuplUTBc30TdfRyGxZ+1TZ7EYVS1JgRqgPNB+vtZlBihwY4ScZawh6OOPRZV7OGQkgZZxUgueR0njNTwNUMsQmT38rWdndTZxYnrLW00oamZ+jvaqX5CK29KKB4RESnDLG3EewKvx2iNP+oBARAAgVIlAOFRqiODdoEACIBAvgSGRGwM0aJ/PkW1HBbFgVI05Z1zqKFtCrV3drEEYFcIn9PWOoUGeYfyGo6TGuI/RWzUNjWYJXHX9vTxErkcUsXhVHW8N8cQ53cM9vZwaNX6jQBl6VwWK11dXdTevppmz57DHpYqWvzcU9TGu5RX19bRQEsTTZg+TWQQhEe+Y4nrQAAEQKCCCEB4VNBgoisgAAIgYDwWQ7y87aIl1MqehlWLl7CQGKK22bOpYdoMFiGSLN5Pa1asoCZOMF+7dq1ZAauGvRtTNtmU9+Ko5xAqCdFi98fAIIsSTlKv4lCrAQ7g4iV1uzpW0+KlS2nazI1puLaW+vicjaZM5xAszuXgLPRlT/2T6tnDIkcHJ4BsutMOvGwve040Wx1DBAIgAAIgMG4JQHiM26FHx0EABCqVwNBgNy1f8Ba1stehY9UqapnQzNKjhlo23ZxjpTgESsKmONyqe9lyFhf8dxEVvErVcv73rC3mUM2USfw5e0B62esh2eMcLtX95kJayd9P32wTDs8aph72jvSyKJk0dTonm68THew2oRVPP8WhXEM0YfIUWtbRSTO2ZE9I6wT2nEiSOQ4QAAEQAIHxTADCYzyPPvoOAiBQmQS6eqlj4UKqY09DAwuHVcvY+9E2iZav7aYZLCyqeWdx4uVzV7/1FnVwmFRrQxOLB04sZ4/GEAuSWr5Gcj5qzbK6vAs5f9/D5zU28W7mE5toRfsqzkUfpi3//d3szajjECvO4ejpoeWvvsAipp94SSxqnsaChHNIVnZ20IyteYUr5HhU5lxDr0AABEAgBQEIjxSwcCoIgAAIlAMBiZIa4k0Bl73+Kk1vaaGuNaupgZPJeY9AWrJwMTW2cBI4C4QmERjs2ZA8j9bWVs7L4JWpli9n78gwTZu1Ca16bT7V8v/1sMion9JmlthtqKtfn1DexUvnTqRa3rNDlt9tX7HM5H9MmMjn1TfwClq9tKCjgzZ75zupoYG9Jti4vBymDtoIAiAAAkUlAOFRVLwoHARAAARGn4DklstqUrKi1co3FlANC4vqFWuopr6OGidPpHbe5K+Wl9RtndBmEsT7+vqog5fb3WjSZFrx1iKa0NZqhMNEXp2qu72dUz0GadKms2jlkiXUxCKin4VJ08QW4xVZxaFcM2bMoOq6BhOy1b56Da3pWcvft9H0OVtKQ8weIVWyBBYOEAABEACBcU0AwmNcDz86DwIgUJEExOPBYkG8DLIY7iAney995RWTTD7U3ctL6U6h7p5uauDVpwY5V6OePRfdK1dytFQvez1qaDUvvWuSynnp3Qns0Rhk70gLe05k1at+FimtE1p4H5AJvPdHH+eFLKNpG21Ea3v7aTl7OJomtdHkmTOppqlxXUK5buMB3VGRUw2dAgEQAIE0BCA80tDCuSAAAiBQBgQk1Gr9lhycSL6uwcMcQNW1aBl1LV1JHBxlttXor+qjBg6LqmcvhoRL9bEHo7O3lzbeYjbVcBjWUF8/e0nqqZ3FxSpeJaueE8SbWibQ2jUdZo+Pat6rQ3JIxKPRzaJk4rSp1DyJE9O5LNkLxOwfqLwgPMpg5qCJIAACIFBcAhAexeWL0kEABEBg1AmI8FivNt42/OWz9YLEbBAoG/sN9dEge0Y61qzh/A3O5VjbQ9Onz6Bh9nbI3h+66biEWtXxhoSdnGBexR6RVs4X4fV2c/0aYuFRy9ew9jAfv73rOQsPFRwQHqM+D1AhCIAACJQaAQiPUhsRtAcEQAAECiXwtiaILWmANwWUfTwkx0PCqKZOnUo1LCyijk5eHreDw6kaGxupmcO0xNuRc63IRXHiAsKj0FHF9SAAAiBQ9gQgPMp+CNEBEAABEHAIBAoP9YrIZoFV4poIEAf9HH4lYVlxAsU7HgFlYxxBAARAAAQqmwCER2WPL3oHAiAAAiAAAiAAAiAAAiVBAMKjJIYBjQABEAABEAABEAABEACByiYA4VHZ44vegQAIlACBm266iU488UTTkhtvvJFOOOEE8/eoz+W7Sy65hC688EJz3je+8Q264IILvD258sor6YMf/CA98cQTtMUWW9DcuXPp7LPPpp/85Ce58z/wgQ/Q9ddfT7/97W/pRz/6Ed1www1066230sknn0zbbLNNJoReeOEFOuaYY+ipp56KbW8mlXEhvbz6lnDZc8896f/+3/9LH/vYx+iee+6h3XffPZJVVnWjHBAAARAAgfwIQHjkxw1XgQAIgEAqAiIk5HAFhO9zMeJ/9rOf0cUXX0wLFiygP/zhD0ZMuMejjz5qPtp2223p17/+NX3qU58y/5ZrPv3pT9O3v/1t2nHHHXOXPf/883TNNdcYUdPU1JSq/SEnX3HFFfSvf/2LfvCDH9BE3hsky2P+/Pm0ePFi2nnnnenBBx+kXXbZJVeH8JK+7bHHHiM4ZFk/ygIBEAABECicAIRH4QxRAgiAAAgkEkgjPFasWGG8IieddFLOO+KrQL0MIlDEk6HniyC5/PLL6b//+79p2rRpuUvF47Fo0SLacsstjYfgN7/5DW211VZGDL366qvGW/CZz3zGeGfe9a53mVWuZLWrc88916x+9R//8R9GEH3/+9+nj370oyOa1N3dbcTRe9/7XvrkJz9pvtN+TJ8+3Yid7373u/SVr3yFvv71r5u2yWfSjlNOOYXuu+8+44k5/vjj6d577zV1TeI9QS677DJ66aWX6Jvf/KbxzshGhuIpEm+HCKvrrruObr/9djr//PPpqquuMnVn5cVJHFScAAIgAAIgkIoAhEcqXDgZBEAABPIjkEZ4SA0iHuQNvhyPPPKIEQWhh4RfffGLX6TW1lb6r//6Lzr22GPNfh1ixB9++OE0k3cWF7Ehbbr55puNwJDvZZlcCZeSz2XlKjHgRRCIYBBhI14M+ezhhx/ewHMjHgkRLXLu9ttvn2uqiISlS5fSfvvtR7fddpsRHfW8KeGbb75pvC5StxwiLmbNmkXLeLPCSy+9lM466yz68Y9/bNosoujOO++kc845x3wnbdQ+yL9tcRXKCOeBAAiAAAiMPgEIj9FnjhpBAATGIYG0wkMRieEuhr6IiZDwKPFMfP7zn6cPf/jDdOihh+ZIL1++3HgRRHC8/PLLRlCIh0TySC666CK69tprjSjZeuut6atf/arxaPzjH/8w+3UcdNBBJo9CQql+97vfGe/HbrvtRgcccIDxQMhnK1euNJ4Hu50iZsQbIzkocs5mm21Gp512Gq1atYqkPVKXHAsXLjSelU033dR4VOQQz4l4ZM477zyTjyIi6v3vf/8GfZC2mqWAcYAACIAACJQ8AQiPkh8iNBAEQKASCKQRHhJCpXkddr5HiPAQz4OKhLa2NvrlL39p8jxkrw7xonzuc58zXhAJtxIhIIa+eCMk90O8Gl1dXfS9733PeBekzR//+MeNuJBrTj31VCMk5HMVDTI2UrZ4JqQ8ESwiQKRuESfi4TjkkENMUr14REQ8PPTQQyYpvK6uztQnifF77bWXERBS9vve9z66++67jfiQ8qRsCcHq7Ow0gknEhvZh//33r4TpgT6AAAiAwLggAOExLoYZnQQBEBhLAu7qVdIW8WJIgrTkN8ghhrl+/tnPftbkPsgKUXJIqJUkkEveh3gsosKu7PAs7e8RRxxhxIXkTTz55JPG4BfDX/In9t13X5MbIe2Q5GzJ7RBx87//+79GcHzhC18wgkBWxfra175mQp4kj2LXXXfN4dTcDnsVrZ122smEVdXU1BixIXkdIiQkrEq+k9wM6aPkm0h4lYR7STsllGvJkiW59m200UZ09NFHm/AtETENDQ3GC3PkkUea/oi4kTaL4MEBAiAAAiBQ+gQgPEp/jNBCEAABEKgoAiJ8zjzzTCOijjrqKCNSJHlcPC5pclkqCgo6AwIgAFRETrwAACAASURBVALjgACExzgYZHQRBEAABEAABEAABEAABMaaAITHWI8A6gcBEAABEAABEAABEACBcUAAwmMcDDK6CAIgAAIgAAIgAAIgAAJjTQDCY6xHAPWDAAiMCgHdbE8TtmVZV1n6VZaG/eEPf0hf/vKXg5arDWls1ApW0gbZn0IStGU5WTlPEs8lsVv/LgnYdpK4tlNXtJLzZAlc2UBPVqaS5Gr3nJA22ufYye/6edq9Q9LUKRsL5sNcx1DqkrwQ2VNEk9tff/11w1L5nXHGGblz5HxZwlc2F5Sle2+55RaaM2dOrslShmy4KLu/S66JLEM8MDBg5ocsA/zTn/7U1CXJ8LKyl6ywJYn+evzzn/804yFJ7/bnaZjgXBAAARAYDwQgPMbDKKOPIAAChoAYrmLky/4Tssu27GNRjGRmMazFiP3Upz61AXnZCE9WqBJDVgzaj3zkI+YcPV/aKPtqXH311caIFmNaVpOSRGy7XDGWZadv6UPcMruh59ntEuEjR5ZsQtsRN1WljTJ2sjrXAw88YJgIny222MJsIqhLEEsZdn/k37J3iayCJStluYcwlyWBZc8SER4iQmRDQ+Euq3rJqluyDLGsqqVz6LDDDjPFyHmyk7ts2ChiBnuK4GEDAiAAAtEEIDwwO0AABMYNAdtoFINVDjEu5dCdvMWbcOCBB9IPfvADY2yKMJC387IkrLzNVu+AnKNv2BWgCAM5RwzhnXfe2QgPPV/eiEsdPuGhu3dLOeLREE+GvjmXMmUFKNmbQ1Z9kmVrxcMxffp0c67d1sWLF5u3/LIvxvXXX2+WppW9MGSPDttDosvdivjRQ9slAkGEjHxne4nEAyKHeBJmzJhhuNxxxx05Pt/5znfM/h1yiKdAhJR4Y7SuX/ziFzlPjT3hhLcsJSzMpD+yT4j0TzxT8rnPg2ALMBVvIhpsIWZz1o0Mn3nmGdOGd7/73d45L+JD+MreIQ8++CC9613vMiJRuIvQkKV/7Tkk5Uq/n332WWpvbzfzZPbs2ePmfkJHQQAEQCAtAQiPtMRwPgiAQNkS8Hk8xLC0vRMiFMSYVANe9tuQvSjEED355JPNTtqyoZ0YmbZAUINbdumWMCp5I3/66afnDHDZi0L+rXty2B4PV3jI/hrqbRAhIJvwSZiQvNXXttoeBNnTQvoh9UrIkew0ru2UdtlhTRrG5YZSqUCyRYkIAWmLHGLUizdAdj+Xtkj7dVd14SP7fHzrW98yoUnSTztkTPus7ZDwNumHiBe7neLJkA0BVcAJAxFr7mGPo3IV4aF/l7pdj4fsjC7eCdkcUcTHzJkzNyi3t7fX7JIue4f8+Mc/NjuuSz9FSOnfbeGxevVqmjdvnhFj999/v2m3z8tVtjcMGg4CIAACGROA8MgYKIoDARAoXQL2G3w7x0ONefWCyE7dYsiL50DexKs4kbAb2YxP3srb4T7SY1sIqGEt5x9zzDHm7b0a9BLq5YZa2cJD26Bv+qVcNailHp/wkO/FmJZDPBti+NtGvv5d26xiwg6lcj0esimfLXhEIIgIuPbaa3PCwhfmpB4I6aeIL61L+uwKDzHSVdxICJRykLokdOkvf/lLZLiahFyJZybE42HPyL/97W8mpEpEwx577GE8Ruq5ks0JJRxrq622Mt6W97znPUZ4iAiR/UakjbbwsHNVFixYYDY1FC8ZDhAAARAAAT8BCA/MDBAAgXFDwI3Pl45r2I6EBbleCVd4yBt6CXuSHAz5Tg5bIKihLp9LvoF4SNxcj6RQq3xyPNTjoaFTtkFsJ8/rW3zxjMjhEx52+JWGfYkBLoJLwr3kDb96NOKEh4R6qfdH6ooSHuKBUYEi7ZF/q9fGlyejdWrbQ3M8pA3i0ZAy99577w08HvPnz6eOjg4TKiUhVJITkpTj0dfXZ7xjIi5FeIhIPOSQQ8bN/YSOggAIgEBaAhAeaYnhfBAAgbIk4OYrqOGqq0RJOJAYwOo5kNWn5I37rrvuShMnTjQGppwjRrGIFF+Oh9YhORCSXyFGup4vHg8JUxLjXcqUcJ799tvPeCjccCLfqlYCXRLiJQdBrpFD2iqeG7lewp/uueeeEd9Je+fOnWuu22STTXKrYMm19kpYUXkrLjPti3oDxOC2+Ui73BW3tC4J0zr33HNNO7TtGoIl4k36IGNi1+nmouhYyfXKX/6u4s9e1cr2ZtTW1pqxeO6554xwlDbbh6xKJeFijz/+eM4zJZ4uGXMRdbqqlYaACWcNVZP2CnsRZxKCN2HChLK8P9BoEAABEBgNAhAeo0EZdYAACIAACIAACIAACIDAOCcA4THOJwC6DwIgAAIgAAIgAAIgAAKjQQDCYzQoow4QAAEQAAEQAAEQAAEQGOcEIDzG+QRA90EABEAABEAABEAABEBgNAhAeIwGZdQBAiAAAiAAAiAAAiAAAuOcAITHOJ8A6D4IgAAIgAAIgAAIgAAIjAYBCI/RoIw6QAAEQAAEQAAEQAAEQGCcE4DwGOcTAN0HARAAARAAARAAARAAgdEgAOExGpRRBwiAAAiAAAiAAAiAAAiMcwIQHuN8AqD7IAACIAACIAACIAACIDAaBCA8RoMy6gABEAABEAABEAABEACBcU4AwmOcTwB0HwRAAARAAARAAARAAARGg0BJCY+7b/nbaPQZdYAACIAACIAACIAACIBAWRFobK6nfQ57d1m12W1sSQmPB+74nw1g9qztK2vAaDwIgAAIgAAIgAAIgAAIpCFQW1dD8p991DfU0h4f3CFNMSV3bkkJjxefeoM62rtLDhIaBAIgAAIgAAIgAAIgAAJjSWD2Ozai6ZtOHssmFFw3hEfBCFEACIAACIAACIAACIAACBSXAIRHxnzh8cgYKIoDARAAARAAARAAARCoCAIQHhkPI4RHxkBRHAiAAAiAAAiAAAiAQEUQgPDIeBghPDIGiuJAAARAAARAAARAAAQqggCER8bDCOGRMVAUBwIgAAIgAAIgAAIgUBEEIDwyHkYIj4yBojgQAAEQAAEQAAEQAIGKIADhkfEwQnhkDBTFgQAIgAAIgAAIgAAIVAQBCI+MhxHCI2OgKA4EQAAEQAAEQAAEQKAiCEB4ZDyMEB4ZA0VxRSFwzfU/pB9f+/3Isj9y6LH0pTPOoYaGRnNOb28PXTHvcvr1b29N1Z7d3rsHXXrBFdQ2cdIG14WUabdj9Zp2Ov+SL9Fjf38kVRvcvvgufuqZJ+mTZx4XW+7Prr6FdnrX3LxZRBX+mVM+T6eefHps3UmsLjnvu3Tw/h9OxcU9OYSBe80737EtXX7R92jz2XMS6w4pXxknFZbEQ663x33+G6/RORd9gV585fkNio6bH1HX2f1O25Z857HdcHu87/7T7+iCy74ciSzNGPn6EncPa6UhDJLG1P7evidC+7fx9JlBzyjfHIt7HobcW765HXJdEpOQeyaujJCxS2oDvgeBrAlAeGRMFMIjY6AoLjMCaY0D90cr7fV2w6OMn7gyfQZhIUZb0o9w3I+8bawUwsE3mHHCI21/Q0RM3IQqxNAJqTuUccikTzt34sRHnJHoXuebR2naknZMfSxc4znKOE8jOqSeKEZJgrDY90Ro/+LakcTCV0eoePAJl5AXHiHzvJB7MumZF1I/zgGBrAlAeGRMFMIjY6AoLhMCPmPH/WEMMbB8honvx833Qxz1w+8rM85I8P0Qh3pokn6Ife12DWrXuHHL9JVhGzBu+6MMdh8X1xDyGUuFGjxJ7Y8zUJP4yrUhjEMnfdq5E2XAJrXbvi7KGA1ti3svRtUdZUT7xjfq3FDDWXlH8Ukqp9j3RJr+RQm7JGHsXpd0vjKLqi9pToXO8ah7xjcmSeOQpk6cCwLFIgDhkTFZCI+MgaK4TAi4xl6UcWobT74fzlDhkcbATFOmlBsiPOS8NMaKQg4xuu1yfQIppAzbwPMZOD4mUW+dfTxCjSbf5AppfxyvJIMrTflJkz+LuaN1xBnX9nhFjUNoW2xDNa3Alrb66o+a60meCptvGq+NOy7FvifS9i8fD0TouLh9z9KLFzXf09wzNqukezHp/sL3IFAMAhAeGVOF8MgYKIormIDvjVycYao/coUKj1BDLPQ8BREqPNKIlHyFh0/AhRgJdp+TPCrStjgvRlqjLGlChbRfy4iqO2R+2e1IeqMe1eYs5o6WHScCiiU8osY1jbcjTmSnER5xBnRSmJLd3tG6J6JEWNR9n2SEx92TUfMvKcSskBcAdp1p7km5TudrUp+TngX4HgSKQQDCI2OqEB4ZA0VxBRPwGWdxP4hxP1ppDD2f4PEZMGnKTCsm0pYd8gNvGxs+gzltGe5Y+AzAJAMyjRhLmlAh7bfLSJsXkLb8uPamHd+kePmo+6JYwiNKcPlCnuKM/yzEp46LCIeW5ha6/tZrRqCPE4fFvifS9i/02WN3MGSM3bloz79zv/QN+tVvbh6xgEFWhn+W90zS/Y/vQaDYBCA8MiYM4ZExUBRXMIG0xllWhl7oj3/a9qUxstOWncUPfKFluNcnvW2W8QrNLwiZTGnbn9brkbb8rOajLVqF6VGHH0/fvOLCDYr3ibwQozTtXIvqVz45CmkNc7duu04RGLNmbrLBKm+FvL0vdMzT9i9tmGW+4Un2S5oLvnoZXXPDj0as/Bdy7xbjngwpE+eAwFgRgPDImDyER8ZAUVzBBKLeSOeThJzGuPIZUIWGb9nGow0mJGdFz4/rd6EGktRRSBmhzOIMR/u7JE+Jb3Ll0/40Se75lB91E6SZj+7cmffda+n+h+7dYIlo3/ywxW6hOR5JN3Rab4eUl9Ywd9ug/dP7U753l64u5O19oWOeT//SzMlCw6zUG1TIylhx86JQfklzDt+DwGgSgPDImDaER8ZAUVzBBApZYtKtPI2h5zvXZ9SlKTOt8Ei7vn4WP/CFlBHKzB2XtG94szZyfJyjDNVC+BQyH925IwJiUttk7/4ebljRaAmPfLwdhQoPe+7YXg3fOOUjZAsV4/n2L81zJcSjFSXWbK9Gvvdv0kM+5J7RuqdOmRa5d1JSPfgeBEaDAIRHxpQhPDIGiuIyIZAU2x76NjPNj3mo4ZKmzDTCw2eMJ/Uz5Ac+aUAKKSNNGJnbDl+9+YTH5NP+NKFe+ZQfxbyQuaNGtK897jwZLeHhe2OeNGfzNcyVqc3QFha+tuQzn8ZKeIR6SZIS46Pmnp0To5uthoaXJj1DQu5tVxxre0LmS9r6cT4IZEkAwiNLmlwWhEfGQFFcZgR8BpZbeJJhEWLopY35DynTbmeIcZ6vAZCFUVxIGYUsjQvhsW6WxBlePgERFYoYtfdKsUKtQtoR9TAINbJ910ctJpHl2/tC7olChFVIvXY/Q1dXc3NiDt7/wzm0oS9c0jzYQ57dWh6ERxqyOHcsCEB4ZEwdwiNjoCguUwJRG4TZlcT9cEUZR0mNTLMzdBrjMale/T5JUOl5IYZKUp2FlAHhkUR35PeFiNakt/t2CM1oeDxCPC9ZC4+oMKsoYz/fZOlC7olChEfISwp9Jqbpm5bru6aQezhqfCE80j0XcHZpE4DwyHh8IDwyBoriMicQFUceIj7SCo+QN4iFGI8hcNIk0RdqIEl7CimjEKMFHo91syGtx0OuScqtKLbwKMTbkZVh7vPkFDKX7Xuz0HLy9egkeT7zCbNKuibt8yzkGRbCD6FWISRxTikQgPDIeBQgPDIGiuKKRiBJRITuqF2oaz/tD3XSW0zf96FvM0N+4JMGpJAykvoWV3ch9RZqJKYZw6zaKW1OU6+cHycg4uZN++pVueVlixFqVYi3oxDhkWSsFjIfC51T9vX5Co+oFwE6hlH5LXH3WVJoViFtjao35J5BcnnSkxnflwoBCI+MRwLCI2OgKK7oBKLCr7JY+jak8YUYj1q+69Xw/VCHeD5CfuCT+lRIGYXE1RdSb6FGYhoDNat2Zi084nKT3jt316IJj6gXAGlWkMrH2A3xfPrmej4vGgod83z6p22PS5LPZ4fvkHBVH7cQ728hwiPpuYTvQaBUCEB4ZDwSEB4ZA0Vxo0Ig1EuQViSEND5tmSFGbr6hK4UaSFFvWEONjnz38fAZZqFeHneM8mGQZgWkfMqPmkeFzB2fYR+1Ope92WCWHo8ogzpEJBfqEUha6S7u3k0jigq9J+T6QoRH1ByxN/wLzQGLW5o86VmXdkwLfRmQ1B58DwJjRQDCI2PyEB4ZA0Vxo0Ig1HBNa+iFND5tmSHCI8rYSXpbm4VRXEgZoePgcs1XsPjGJ2370xqFacuPm0OFzJ0o4zkpkTdL4RFl/Kc17NOOgX1/JN0TaURl1FgVOub59E/bEnVPnXbKWfSTa6+iF195nkJ5J4VZaZ1JuSUhz0UIj7SUcH65EIDwyHikIDwyBoriCiagP/pJb9xc48D3xjytoRfS+LRlhgqPfIy6Qg2kLN7u5rP7cSFJ6e4YpWWQdvzSlj/awiMpBCkr4ZHW2xG3hGtaw9wes6S3/Wk2hyxF4SFtiguPSnou+gRAkjcxyw0983mm6PjKtZdf9D3afPackEcxzgGBUSEA4ZExZgiPjIGiuIIJqKGX9GPpGoTlnOMh0NIadvn8wPsGp1DDOp88jxDRGDqR0rbfd37cG+S05Y+28EgyVLMSHmmFsX2+G7qXVnik2ak7SoiFegmyuK/S9s+dM3FhZfmEQYaIFZ/YCbkui2dKPksEhz4fcB4IFEoAwqNQgs71EB4ZA0VxBROwDb2ot5s+48L3g5z27XZI49OWGerxkLrTGndZGMVZlJHG6+HrY6gxVaiRk08YThZ8tN2FzJ04wznO65GF8Ei7yaZrvBciPOy6k15GxAn4NHOs0DEvVHhEjWdI/3Wu2fdZkpco6tmTFNYW9bxMw8/ua5r+hTyrcQ4IZEEAwiMLilYZEB4ZA0VxBRNwf7TcH03fj3LUm7mo5NtC3Plpy0wT+hFlsEQZAL4f+BAjQwcpyxCLkLZkLTpC307nYzgro5B+hU76tHPHFkpJhnNa0ZqmLT7BFmckuueHCg9fH+1+hRim+XgO7fHL4p7IogzfvAv1QLj1hzwT0s6fuDkfKjzcZ3m+Qif0/sN5IJAPAQiPfKjFXAPhkTFQFFcwgaRkWbeCqB/juBVdQn/A3brSlhn3JjrKGIgyANw2x4VjhIaVRMWShxh4voFOu3RnaDujJlW+Kx2F9i8LxkkiT773zUdXGCS1Oc1b9jTzOCmHJOSGdwVF6LzLJxcobsxCDPDQtsX1O4sy8hXp+Sz4EDcfkuadyyHfe1LKgfAIuZtwzmgTgPDImDiER8ZAUVwmBEJ+vOKMiJBlJNP+yIWUaRuQIQabrw8hRuHzLz2X26chCniSUR8i8JLesucjCNJyz6eOqGvS9CdkDiYxDhEdeo49d6KWV04yAn3XuW1MO4+j2pLmRre5J4lT7aO9CWLoy4aksqWcuOdGFvdEUhuSxlD76nIPuW+SxtY3X0OeU6FtDrln4uZNSB/TzDucCwJZEIDwyIKiVQaER8ZAURwIgAAIgAAIgAAIgEBFEIDwyHgYITwyBoriQAAEQAAEQAAEQAAEKoIAhEfGwwjhkTFQFAcCIAACIAACIAACIFARBCA8Mh5GCI+MgaI4EAABEAABEAABEACBiiAA4ZHxMEJ4ZAwUxYEACIAACIAACIAACFQEAQiPjIcRwiNjoCgOBEAABEAABEAABECgIghAeGQ8jBAeGQNFcSAAAiAAAiAAAiAAAhVBAMIj42GE8MgYKIoDARAAARAAARAAARCoCAIQHhkPI4RHxkBRHAiAAAiAAAiAAAiAQEUQgPDIeBghPDIGiuJAAARAAARAAARAAAQqggCER8bDCOGRMVAUBwIgAAIgAAIgAAIgUBEEIDwyHkYIj4yBojgQAAEQAAEQKHECvb09dMW8y+nXv70119LPnPJ5OvXk00u85WgeCIwuAQiPjHlDeGQMFMWBAAiAAAiAQBkQWL2mnc6/5Ev02N8fgfgog/FCE8eGAIRHxtwhPDIGiuJAAARAAARAoIwIPPXMk/TJM4+D+CijMUNTR48AhEfGrCE8MgaK4kAABEAABECgDAlcc/0P6cfXft+0HGFXZTiAaHJRCEB4ZIwVwiNjoCgOBEAABEAABMqUgOZ+bDF7Dh156LHU0NBYpj1Bs0EgGwIQHtlwzJUC4ZExUBQHAiAAAiAAAiAAAiBQEQQgPDIeRgiPjIGiuJIm4EumdBtshxjc/aff0QWXfTmyT7u9dw+69IIrqG3ipMhzfKvH2Ce/8x3b0uUXfY825zeMcrjx1qFALznvu3Tw/h/2nl6MMqWipL6FtN1u9/w3XqNzLvoCvfjK8xtc+hF++/qlM87xvoGNus5mm29bQ0NOQsq3+5DvmPiYunMointcnSFzuVjzM3Quxc0Bt8++vsbdI3p92nGMm+Npy0p63oTcT3pO6HhGjWkIqzTtwbkgUK4EIDwyHjkIj4yBoriSJxAnPnxGZpIx8LOrb6Gd3jU3st9xxnSUwViIURplKBejzFCDMW5SuAZOHK84Y8i9zmd4hRiCUW0NMe7jyneN5kLGw21jUtuS5rBdXlJZhYgPuTZOyKXhl/SgsfMV9NxQ4ZJlO9KUlWackvqfRngUwiqpHfgeBMqdAIRHxiMI4ZExUBRXFgR8Rl/UD3WSsZr0RjzOmIgzpH3GQKiRHtWmYpQpA+4TC1E8XfY+BlHMkowp+7ootqFt9bGSvia9CfaV7zPm4zgktdGdk3Fiwe2HyzBKiCcJ6tGcSyFiyH7wRPUpaf7YZYSOY8gDL7Qsd97bY+B7ZtlCyu1zaF+zYBXCAOeAQLkSgPDIeOQgPDIGiuLKgkDSj7jbiSgjVM6L+4FPCu2KM+5CDLsooz/KUCtGmWmFh5xv8/cZ8nHegDjD3zbcotgmGfVJxmeS+Agt3+6jKxRDyrDnVuh4R73x94nrJGO/VOaS74ETN3+SBJWWFzIGoQ+70LLihHPIM8uuJ1R4ZMEqlAPOA4FyJADhkfGoQXhkDBTFlQWBkB9xuyNqZB2w7yHm43sfuGtEP6OMmaRwmiyEhzQk1AgMPS9NmfkID9toTis84gzirIWHK5J00OPaEGpk2nPDnQehZeh4hnhUpO1x8y3fe8K+EaJEYZp5F9r3qAdNoR7KUhAeoePpCkm77yHCIytWZfHQRyNBIE8CEB55gou6DMIjY6AoriwI5GtkyQ/9tltvR9+84sIR/UwKbYq6Livh4QtN8rUpjQEYWmY+wiNpkiQJtijexRAeUSIsynsQajhrH30GYtoyXEPVZ1Am5TdEGaFRc7RU55LN7twvfYN+9ZubRyxWEGKQZz2nQ8dT569vrEKfWVpGSD+zYpV0P+N7EChnAhAeGY8ehEfGQFFcWRAI/RHXzqiRJT/mp37sDPrWlRcnGjPuW30py10hC8LDP110fMSgPurw4zcQelFv74slPHzzJcrrEWpkxt0ohZbhuz4pFylKYCWJ6hCPx2iKWNvwvuCrl9E1N/yIfv3bW3PNTAohG0uPR9ycSPvMCnkQZ8UqpC6cAwLlSgDCI+ORg/DIGCiKKwsCaX/EbeHhM2Z8hrD+qKuh86cH787tCqyQiik8fGEvhb6lLjRhO3Ry2OMz77vX0v0P3TvCeJRykt4KZ5Hjoe1Nk4BdqGiQOgstw2foJyXFS72+66I8JaU4l2yvjfY3XxaFjoE917MoK+0zK+ley5JVUl34HgTKmQCER8ajB+GRMVAUVxYE0v6I28JD9u34f48/vIH3wn4zbP+oq+F2w23XFk14+IxAn+Gdxlh0z80ir0HLTDKC3fyHSW2Tvft7uOXE5U0U8iY7KgzJ148sjMxCywidD+7Nmma1t7GeS74Hje0p071xfCyTws6yEH+lLjyyZFUWD300EgTyJADhkSe4qMsgPDIGiuLKgkChwqN99aoNDGE7pto2dlQApDUGQw27NIZVIWXGheqEGMr2OWmFh+yT4mu7G8deLOEhk9pXv49JCIukm6SQMtLmaiQZyKErZkk5oUKs0LkUxU/HKG6ZWbk2JNyqkDFw25dFWWmfWUlzLEtWSXXhexAoZwIQHhmP3otPvUkd7WszLhXFgUBpE0j7I+56PBobGumKeZdvEP6jIsOX4FkM4ZEm9yDKeI7zGugoJr0h9hlWcTMgH+ERVYddFoSHfzf5EENbxsvHuBDhkfY+i2pDSKJ03Eppae+9Qtrhm/elJjyyZlXaT3u0DgQKIwDhURi/Da6G8MgYKIorCwJpDSJXeLRNnOSNh5c3uScdc0pOlNhvdtMaP77zk+AmGWj5lBmy78FoCA/puy9e3zaMITzGVngkzc9851LSvJZ6faFD2h7f/Z6UbJ+FWND6sygr7TMrbiyyZpU07vgeBMqZAIRHxqMH4ZExUBRXFgTS/oj7hIcv4VgMJFmF6UvnnW442IZWMYVHiGEm7UkrPJI8E2kMq0JDraSuqCRvNSIhPEpXeGQ5l9yHjC+nqoG9kmnmp1tmFmKhkPrd9qR9ZkU9iIvBqiwe+mgkCORJAMIjT3BRl0F4ZAwUxZUFgbQ/4j7hkWTIu+FJWQiPUOMtahCScjx83yeFWUldoUZavsnlkuOhR1x4meTefPLM4zYQfTaP0La6DJPYZWlk5ttGaUPWOR5RojaJR7HnUtSY+u6RfJgUMgbFEDFpn1lRz4CkFwD5sCqLhz4aCQJ5EoDwyBMchEfG4FBcWRNI+yMeJTx85SgY1wAqB+ER5VFIEjxZGmnCL85zEWUYidfjvXN3LYrwSGOMZcGi0DLSzrV8RFOS8BjNueQLwQt5QMXN60LHIAuxa5eR9pkV1f9isAphjXNAoFwJQHhkPHLweGQMFMWVBYG0P+JRwiPKuPIl5KY1BpMMu3xAh5SZlEfhqzdLIy1JeMj3UUnQ9maDxd7Ho5Q3EMx374o0uRClMpeiRGHI/RHnzctyTmdRVtpnlq//xWIVwhrngEC5EoDwlyGzqwAAIABJREFUyHjkIDwyBoriyoJA2h/xKOEhnQ0NKSkX4ZGUR1EKwiOKu922LIVHmvmShZFZaBlpBITNLI1gCREeozGXkkKHtH++tmSxN42vfHfuFTqerhjXOkPCIO3xLRarsnjoo5EgkCcBCI88wUVdBuGRMVAUVxYE0hiStpHri3f3lRW6eV9WO5eHQg8xFqOM+rgE9nwMK22Lb3WhkCTxKKNWWWQpPEK5Sd35sHDHr9AyohY+kM0vZUU23+F7Gx5nmIcy8Z2X5VzS8pOWDE6zCWQ+4xi3UlSh45mV8CgWq9DnD84DgXIkAOGR8ahBeGQMFMWVBYEshYdr5KVJxi1V4RGyZ0bUm1T9PM64tJnlKzyknrh49ayEh49FsUN0sjBU03rYfHXGLTkbKjyKOZfseRTy9t83X6KuSzsGcUZ92rJ8D9G0zyy3jGKyKouHPhoJAnkSgPDIE1zUZRAeGQNFcWVBIO2PeFyoleshiDLW0hqCoYZdGuBpykzzpjqtYWUbgIUIjzivRxbCI214Tj5vyn3jl5anr4w0Xg+fNyBpieZSmEv2fZy0L0eU1yCqn2nGwGbt87ykKSvqfk77zHLLKSarNM8gnAsC5UYAwiPjEYPwyBgoiisLAr4f8SgDxDbKksI54jqfxlBzxYyWG2JcpW1DVJlRb6p956cxrNy3zr6VhexzklbUilpZrFDhEbds7+az50Rijkp8v/yi71HcdXaBaeZn3HiHtCUf0ZF2fhY6l3z3ndvukHsjzVwJndNuO3zPkZBxSHpwpvHWuGUVm1VS2/E9CJQzAQiPjEcPwiNjoCiu5AnEvSX3GS/uD35ISEfc20b7uyixE7dMb8juz75ByKdMn1iSsm0xUMhKOW5Z8m/XSEsSe2mWui2krSGGbVz5ofMm7fxMuuGScmHc60PaORZzyW5X2nwU6WPc2LhzrJB54t7TWcyJKOHmu3+SRId8n+89FXJt0nzE9yBQbgQgPDIeMQiPjIGiuJImEGKE2QZmVA5BiHGmIOKMNN8PedL5IcZGqPCxz/MJmiSDZ9+99qcr5l1Ov/7trXmPuy1ioupLMpR817n9yceYTAo3sjsdUn7SvInjrXWlaVOa9iV5lkLns5xXrLkk/M489Yt09TX/GTnnfHWH3Pc6xzaePrOgOW2PTxZzIuR5EDWvkuovlFWoBy/vhwMuBIESIADhkfEgQHhkDBTFgQAIgAAIgAAIgAAIVAQBCI+MhxHCI2OgKA4EQAAEQAAEQAAEQKAiCEB4ZDyMEB4ZA0VxIAACIAACIAACIAACFUEAwiPjYYTwyBgoigMBEAABEAABEAABEKgIAhAeGQ8jhEfGQFEcCIAACIAACIAACIBARRCA8Mh4GCE8MgaK4kAABEAABEAABEAABCqCAIRHxsMI4ZExUBQHAiAAAiAAAiAAAiBQEQQgPDIcxmf+9hr94abHadLUFmqd3JxhySgKBEBgvBDoWt1NtfU11NBUP166jH6CAAiAAAiMEwJDA0N0wtkfKOveVg3zUQo9eOQPT9M//vIi7bLfv9HGm03JNWnazLZSaB7aAAIgUGIE1qzsor7egRGtWrxgJdU31tGU6a14hpTYeKE5IAACIAAC4QTWdvTQ2s7eERfIC/rTLzksvJASPLNkhIcYDA/e+U867nP7liAmNAkEQAAEQAAEQCBrAtddfSetWNpOZ5x7HDU0wlOZNV+UV1kELj/jZjpn3vFl3SkIj7IePjQeBEAABEAABMqbgIiPWbM3ov0Pe395dwStB4EiE4DwyBAwPB4ZwkRRIAACIAACIAACIAACFUUAwiPD4YTwyBDmGBX1xquL6NvnXEsda7pMC3Z87zY59/mf7vx/dNOPf59r2T6H7EIfO/MwWrOqky7/2k9pX/73LnvtaP6+6I1l5rzWiRPo5DMPpeuv/m2uTP18253m0N8ffmZET6XMubttR//17V/QFy4+ie68+UGaOn2SqUcOrev40z5EO+y8NT39j5foivN/vkGbxggfqgUBEACBohMQ78KDdz1OX7r0E+Y5qM9Ffe5qA07m5+Yd19+3wbP39HOPpevn/dY8s+V4gMs651ufoomTW8y/pXw59Fms57vla/29PX0075u30GsvvElfvfwUmr3lzKIzQAUgUK4EIDwyHDkIjwxhjkFRKjoOPX4f4y7XH7Ntd9zSGP4iPPQHaj4LFBEH8iPTNrl1A+EhP2iuy13L//RXjzY/lnq48cEiJrTs559+bcSPonx3809+b34kpQ0iOvTHz23/GCBElSAAAiBQVALyXL7q0htp2vTJ1DShMfdSRiq1XwLZz1/32Wuft+0Oc8zLJn0u2y93pEx9FouYiCv/unl3UvOEJvNsR7hVUacACi9zAhAeGQ4ghEeGMMegKFtY6Jsv+7PHH/rXqAsPwWD/KOqbOBFCvoRGJDmOwcRBlSAAAqNGQF6+yHP50GP3oWuu/BWdcc5xOQ9DPsJjrwPfY7wV6ll2X+6ECA9pz0L2couHRF8M6W/IqIFBRSBQJgQgPDIcKAiPDGGOQVEhwsMOtdIwrN7uvshQKztUKx+Px/RZU3M/ikecsJ+pR8OsIDzGYJKgShAAgTEjoCFN4lXQsFbbu5yP8BDvhP3sv+Om+03/5OWO7X2O8njYHpJJHKplvygaM1CoGARKmACER4aDA+GRIcwxKMonPGzj/qF7nsh5PKR5bl6HneORVaiV/Nhpuw756P+hu375l1wssis89EfZzgkZA4yoEgRAAASKQsDNwZNK7Jc7+QoPLfeYUw82z1g7hy7J4+Hm2UmbNP+vKBBQKAiUOQEIjwwHEMIjQ5hjUFRUjoeKCFuYjKbwsH9s7R80/cFzczzcHJIxQIkqQQAEQCBzAvIMluee7pcR4pGQRsTleIjHQ1/a/OvvL9BMXhJXE81DyrfDX6Uu3wuszEGgQBAoYwIQHhkOHoRHhjDHqKi4VaLcVa1CQq1kVStd5SSfUCvxeNg/iioyFI/bphM+8yEkNo7R3EG1IAACxSPg8+i6Ho58PR4qGCSU1n25E+fx8NUX9ZwvHhmUDALlRQDCI8PxgvDIECaKAgEQAAEQAAEQAAEQqCgCEB4ZDieER4YwURQIgAAIgAAIgAAIgEBFEYDwyHA4ITwyhImiQAAEQAAEQAAEQAAEKooAhEeGw/nIH56mh+56mmZsOpmqq6syLBlFgQAIjBcCg/2DNDg0TPUNteOly+gnCIAACIDAOCHQ3dlLp19yWFn3tmqYj1LowYKXllLn6m5qaWuiiZObS6FJaAMIgECZEVizaq1pMZ4hZTZwaC4IgAAIgEAigd7ufpoxe3LieaV8QskIjzhIstLFXb98iD7x+SOoobG+lHmibSAAAiAAAiAAAiAAAiAAAh4CZSE8pN2yVOuTjz1ndkTFAQIgAAIgAAIgAAIgAAIgUF4EykZ4lBfWwlor65vfcdP9dCzvBAsPT2EscXXlEPjFtX+k3fbeiWR/FhwgAAIgAAIgAALlR6AshIe90Zu9qVwUbvGOLH5zWUlvBifi4qpLb6SPnXGY15CSPsixw85bp5pVUu41V95Op559JM3nEDVhpzvVRhUkoWyP/fkpY9TNf2UR7bH/3FR1Rp082oZiIYItyqOW9Vyyx2fi5JZMOPsKkXGXQ3YWHq0j677Jpmc///4ddMhH9zL3iJT/l3ueoA8fu/dodals6rnkkktMWy+44IKC2izlXHjhhXTggQfSTTfdZMo64YQT6J577qFvfOMbBZdfUOMKvLi7u5vOPvtsOumkk2j33XenRx99lG644Qa68sorqampibJiWGAzcTkIgAAIVDSBshEeG2+6UbARnrWxWOwZkGUOSz7GnwiEubtuR/f97rGckVcoQzEab73mbjrihP040bd4BrY9Niqgjj7loMyGTAz4NHMvs4rLsKBi8C9FDC+88AIdc8wxtOuuu+aMVm2nfHfRRRfR1VdfTVOnTjUf+z4To16MXvlTz/P1VeuaN2+eMZZ9Zel1YjhvueWWRijkc0jZZ511Fl111VW0zTbbmCKkfQ8//PAG/cyn/HyvcfvlMgktNwvhITxOPPFEU+UjjzxixkQP/e7GG2/MjcGKFStyws3XTinj9ddfz5Wp5+y000502223mX/KXHvqqadGXG7XoWJRr7HH7jvf+Y4pRz/TMU3qg9s/EWl77LGH6fO2227r7ZNbv9330047LXEOaT+kbhW+em/o2P3kJz/JcVD+Pu5ykpbnjpNdj5zntjvu/pbz7ba47fSNsXJQ9r77PWpeKXcfP+nH7bffPmJ8Q/sWN5/cPmqfQvoaei/ivPFNoOKFx3VX30kP3vW4GeV9DtklMUdEDOZ537yF/vX3F0i9Kw/84W8blKFiYf4rC2nRG8tyZcvn3z7nWupY05W7Xt7WiiF/xfk/z7VDwqjEMP/Ah3alq795sykjrr64aWq3eeNNp1HLxGY66/wTafWqDuPJiDPEVah89BMH0i9/fk/OU6Jt3fG929CpXzyS7rjxflqxtJ2WLV5J53zrU/T4Q/+im378e9PmOdtsaq5raKrPsZN2zN1tO1O37U2wjVMx6hdyv2V8zrrwJD7vxRF1iMfGZpaU32OLJdtLdsJnPpT45t/2zui1UX2zvW7uuIa2ca8D30N33vwAvfjs6/TycwtSz02brz3Hpa9Stoo+e0xkDn3p0k8YAa9jIuwL6Y89L23+v7v1z/TSc/PNfSRzKMnrJuW4Y7btDnNy89fmHFpesR7taoyvXr3aiAzbqAsVHvm2LU545FumXhclkF599dUx9XQUKqi0f3HCY8GCBRsIRpenXv/aa6/RkiVL6MgjjxzBJcoA1nLUiHQ9R3HXuUawlCVeGzHA1aC2jU27bCnXFR6hfZB6bGPXFh622JLzogx1ueaMM86gGTNmGF6uALL5uiJBrn3ggQcMXzXcFy9enCtDPjvvvPPosssuoz/+8Y9GuNliTMp2y/SVY4sI5ZkkPPR7EWDSJ1fYuPMmSXjEjYmvzVK+fr7FFlsYQbd27VojBm1GIX3zzSft38Ybb5x7MRLVjkKfObh+fBIoG+EhRq4cIUaH7219qCcgLkTFLkOM+uvm3WkMfDHu7JAQnUpa1i577ZgLf9K3/7ZHQMryrdoV2mbXsNd2hQiPqGlvG+LSjsu/9lM6/rQP5YxWDeHq7e7L5aOIsTtr9kbGyHdFgHoN7M/FYJZDjHW3DhEo2g85R8PH4rwn6p2Q87V9SxeuSFwRzR4LOzwtqm86rmIY59vGzVmMaqhd2+TWoP4JLx9f6a89V+TfmiPkjoku0KCiT9gX0h97/ij/d26/uRGgMg/k7757w513Mi/csECdKzbnqHtttB7ftvEqhpHtYbDfWkp7xHDbZZdd6JRTTsk1T425J598Mhfm893vftd8r2FSWseee+5JBx10EJ155pnGKH7iiSdGvBnXsmzjQf4eFxKlRoW+8XTfGmtDpS1Lly41Bq4evnN9b9m7urpI+hdlHNtvTtWAlPAnMVKlXdovNaYkzMtugxh8ysQWfXqOGsnyb7t9ccLj17/+tbk8zluk7MSYlzfN4qmwPVajITwkJMytR998i4F/77335gxhn/AI7YN4WcSoVmM+Snj4jFsdB2nXW2+9ZQTaAQccsIEw0PO0jL/+9a9ecZLENdTjEXWeKzREhEZ5NKXN6q2Ue0TmrCtA3WdRkvAIHRNbWOl46GeF9M03nyTc0hVUUcJ5tJ69qKdyCJSN8EgT7hL15nsmG8Xytj7OePXlJdhvYrUM16jX68SIFCNdPBjmh4zfQNtvbnXqxAkPX30hBre8yXbFUZLHwzeVXcHjhtCIASzeDPvNuYRU2eLADlFyvQkylmKQ2qFYbh02A2mjvqmPuvVsnmJ0q5crJCfIDnWTNmnftE0HHbHHiDFV8fsQ5xuoIA5toxrh7SzmVASEhCi5Y2KPgfudClF3TPRz8bbZYkDH5/mnX0vVH3ss7HwM+VyFtC3e4hZKsPuj5epnkq8lhwgZN+9jtB/Ftlfg+eefN29VbeMz1ONh5xeIkW6XY4c8TZs2bYSR7Stfrt13331N2I8aOWIUuW+m7bfEEu4hbXDrdcPEpG+2x8O9xg3FUiPGNlrcc+xciqg3tyJEVAS4Hg+5Jkp4CJ+f/exndPHFF5u8DbtumStxOR5Jc0naIf2XMvUtu9tP35t3LTdLj4dtpKvwkD5//etfz4UAiphyPR6hffjNb35DP/rRj0zTpb8y1zXUyp5XUX1SY/orX/mKEc8ylvp2XsbFPWyvjc00SZRo+5I8HnPnzjVj7xM3rjBYvnx5pPDQc4XBl7/8ZVOmK0DTCo+kMfF5YOwwq8022yzvvuk9oVzkeaP3nRsGmuQJSrp/8D0IKIGKFh7iadA3v9LhkJwD1+NhJyzbZdheCjGu9O21GG/u2/00Hg/bUAttc9YeD9cQdj1IahDqm20RIHYfhc28y2+hM845jqbPmprjbn8uAs1eucutI21uhT1OEsKUZvUj1wsjwsPtm2+VsULaKKLF5wWKejS5glL5+rwl2i7xqqgY1JArMd7lc999IeFzaQS+3VZ3UQNd3CFEVEk5rvCwhaS0S4WHzzMymo9zn9FsG/n5CA99s6/l2MayfGcb2UmhVra3JCnXw83pCAm1ShIBrlBxvQwyVnY98m9XRLhJ3kl1xo2/LZSam5vzFh6uQPK9FU96M58kPOx+qNfK9VDJOW6svW2E/uIXvzCLA2juiC080vTBzj2Rt+oiGlzhEfcm3xWgUfkWdp/d/AQ7n8QOIXLHO8TjESI8tA4pP8rjEeppsNsYxylkTFzxpeJAxI88M+LEmRsipX2zczxcD2SS8LBDsEbz2Yu6KodA2QiPNG+WXUNS336HeDw05Ccq58L2ePz3D35DSxeuNPkcmkdg53jINNHP7Tf4kmuiOR7yVlqNwtdeeJO+evkpZOeUhLTZzvHYarvNaNr0yXT8pw8JyvHwTWXtQ0tbcy6fwzZI7RyI6bOm0Mc/d7hZdUhzDew2iKfG/vyd229Bhx2/L3NbMSL/xDXio3Jlom4928C18wFC+Nl167XiKdl+7la0+wfmGs+OL1eokDbaXiDf2363n24ezxZbbWI21LS9LuqJsYWXm/8hwsNmZXt7ZEzc/CQjCtaHFMZ53exybFEVurqWmysj94WKI7tdIeNZrMezz5vgGsn5CA97RSV9i6orL7lv933l+xKY3Xh3ZWKHIclndihSkvDwJfi6ZbjCIyq52l41yxUebhlphYcb8qZ1FSI8XIPTZ+wVKjx8Y+a+ZRYvhvt23xYettEsxvYPf/jDXPhSmj7YRr+U+dnPfpYOP/zwEeE3Uf1VNrYnIE2YjpYr4ybeK+lfVBiWtC0r4aFlxXk83ITuqDAtNexlTNXjo+XbyeUhY+L20RWBIcIjqm/ufIoTSfB4FOuXZfyVWxbCoxSHJfRNbim2HW0CARBIT8A12rUE+41hvsJDrxMjXFbE0lWxkoSH6+GI83j4PBz2KlZJwkP6m5ToHeLxsMn7wqYKER5uKFhWHg/3bbzdh6Q4e1f0FZJcrt4x24h1jWE1xOWtvYRIaVJ3mj5ouJPOec35CEnA9nlpfPdK1B3oGtLqxUkS077kcnvVJ+2/e15ojkfcCmVurpM7x6O8CCFjImXZbZw4cSL961+8uIu1Il6+fXPnk4pzOz8raf6mf5LiivFOAMIjzxkA4ZEnOFwGAmVIQI2hTTbZZMRKRmqMaE6Ca9yr0eAuU+vuIaHlt7e30/bbb5+rwyc87LJcL4wdW++GWvnyM+xQnBDhoYm1bvy3DqkrGlSsSJKx7peRj/CQazT5Pi7Hw5dPonkZ+Xo83HAYzVEI8UbYfU0KtQrxeMQll6vAsA1kNYg1PMfNs4jqgwoM18sln8eFLakgEq9M1DK27udu7lFU+JGUrX2UdsmiDKeffrpB7Br2vrfz+lnSak1Rb/Zd74Q95+Nye6K8CKHzSsbcHQdXvBbSN9dj5FvC11d+GT7G0eQSIQDhUSIDgWaAAAiULgGfoLAND3uvC337aC9H6n5mr2qlhqwvMdtnZPvKkvh7OcT7IsalrIjly/Gw37BK++wlgUOEh21Yav9tj49PeKj4kNwDPeyVq5JCrew36BoCFJVc7hpoktz8xhtvGA9SvsIjKaRI3w779uPwLUkb5fGwZ7+7j4e9Z4xrGIsB7u7noMajlqMrornixl2VSvtgiwOXv4gY394i0v677rrL7AOj88QXVuTbk8L1Jrrn+LwNdht93/tWd/Od5+bM+Dw2O+ywA2233XYjPEg6XklGeZSnRO4HaWPSmGgyvx1C6FvCN03f4uaTPI98DEL2YindJzhaVkoEIDxKaTTQFhAAARAAARAAARAAARCoUAIQHhU6sOgWCIAACIAACIAACIAACJQSAQiPUhoNtAUEQAAEQAAEQAAEQAAEKpQAhEeFDuxodCvtPhaj0SbUAQIgAAIgAAIgAAIgUJoEylJ4uDs1lybaka1yN8grlTbH7bOQtEu0vWlf3K7Udl/ta2R/Bt0jwt4kbqzZlOL8UpGnGxvKfhyyv8hYHfamlaPVBt37xLdp4mi1AfWAAAiAAAiAAAjkT6AshUe+3c3HUM63Lve6UvEO5CuAsmJnL0McurlcVmNQzuWo0S19uOuXD5nNA0PFXjn3W9tu72Qet5FhJfQVfQABEAABEACBSiVQFsJDjOVH73uSnn3yZTr0+H1IdtFe/OYykre+9o7guku4vo2VHctlB2rZDVzekl7+tZ+S7kj+hYtPokfu+x9asbSdli1eaXbonv/qIrri/J+bsZZdoD/68QNo+qypJDtBv/js6/TycwtIdh3/2JmHkb2TtJz/pUs/EfsG2t6p2t75e842m9KpZx9JUcaUu6Oz7nhut1u8BbqzuzKwd2DfeNNp9KGj96a2Ka0j+nfqF4+kO268nw45ai/61XX30iEf3cvsQK4iaRLvOv7Yn5+ig47YYwQ74dm+qnMDVnJt0qHCZ9sd5uR2LreNShmDJx97juyxk3J9Y6qf22N2xrnHmd285XB36fZxX72qI7dbt+6KLW3wzS8dexFPsrv8Ew8/Y3at17G354TOuygmac+99Zq7zTjd9auHSHb1lvniG+M99p+b22Xd7o8ykrZuzjyvufJ2M+8amupJypYy5e++uW7fY8rAN5+FeRIju81Ju5C7u7XP3W07OvqUg8xc0PFJmm/4HgRAAARAAARAoHQIlIXwEMNHjA0xKuUtrxrGglH+Lp9L2I6+CRbDc+Eby4xAsN+q2waLGkDHn/YhIxjEmNSwH9sYkzquuvRG+tgZhxnxogbbHTfdT7Nmb2SM26SwE9ew1jb3dveRlCNiwvf22m6TChO33VK3y+D40w6ha/7zdtM26ZvtbbENRtuLIcanGHa2UWob4Da7KFYhb6J9nh+7HVFjJ9e5YyrixR6zn3//DiOeRBSJeJHxv+7qO02/7Lni427PE9/8kmt07IWLMn/x2fkj6tI5keTNkXaFnuvzNqlR7o6xikUx0OXweQpsr5NdtvTRN9dlXO2wOxHjKlZsFkmMZJ7P++YtuXmpYxMVMmYzsudfqXgPS+cxjpaAAAiAAAiAQHkQKAvhYRvLtgEkb53lzbgc+oZZjCI1QOVts32tbei4O4/bhqJ8pyLGNiz1GvEAqBEqRlmS8LDrstuQdJ3PeHXbLeW5DISHtl/+rjzc2Hi7ftvY1rfJdlvtv0exSgr9iQqX0XaIYeobu6gxff7p18zYi/Ftzwv5TD01KuxUWImR63K3++POLxEtco2d9yFl6ufKTQSbetSkfvGYqVB2HwX2W/+kc+V73xt+e47aYyxzXsZKvDHimbK9QrZHUMfYnk82F/tzN9fHrtvmmsRIRNG3z7nWeInkUO+I71Hp5tnYOS72HCmPxyxaCQIgAAIgAAIgIARKXni4xqr9hlbCQnbbeydjXOlhfy+f2WEk+ncVC3a4hm18iuEmh3pMJLRLDVa5Zpe9dhwRqmK/xfVNK9twVANek4SlXDGcfYdPeLhGqC2stAxXON38k9+bUDIJKxKDXN+G22+Opdz/feoVevP1Jd4QHJtdFKukWyoqT8Q23lUo2GMnf/d9biek254f9Wh0d/XQ7h+Ya8YuirvL2OcFUq+ReFw01E3DneyE5zjvlc0mbb6M7w1/1Bir18kVV7YhL9xkTrtz0J0PMtf3OvA9I8Sg9MM3n0MYybX2/IubL3Z7Zd7Ou/wWOuOc44zXMZRz0nzE9yAAAiAAAiAAAqNLoOSFh2ukuW9oNXZd48Vt49p9KywC4V9/f8HE5ItRpYJCjSkt6x3bzqbDT/yAMVijPCa2p0HfJEcNnW3Q2XkG02dNoY9/7vARwskuQ9qvb4j1DbqEIkW1WxlIGfr2XfI7NDZey2tpazZC5I93PJITbvKdGnci5FwBZ7OT8n2sksKLXG+N9tVOnFbD1B47CaOL+lz52PkCGoZkizofdzvvR9oi88IOVbLza5S/HaZlhxaJwW/Pibi3+VJXmnN94tLN75Ax9uXi2F5B2+Mh4ydewvfs+S7a94PvM3PQN9ftsVbGKlxUjLs5NlGMJIRR55GUm3TfKKOtttuMpk2fTMd/+pANxPPoPi5RGwiAQKEEhoeHCy0C16cgUFVVleJsnAoCxSdQ8sKj+AhQQxYEsOpQFhRRBgiAAAhUNgEIj9EfX4iP0WeOGqMJQHhgdmRC4JE/PUmbv2NmpPcmk0pQCAiAAAiAQNkSgOgYu6GD+Bg79qh5JAEID8wIEAABEAABEACBzAmkERppzs28oRVSYBpxkebcCsGDbpQIAQiPEhkINAMEQAAEQAAEKoVAGiHhOzfN9ZXCLG0/4sRDiLAIOSdtm3A+CCQRgPBIIoTvQQAEQAAEQAAEggnkIyTca6KEx3gUJFECIYvPIT6CpzVOzIgAhEdGIFEMCIAACICV/8V6AAAgAElEQVQACIx3AvmKjijhkU95lTQGPmEgn4V4O6KudflAfFTSjCn9vkB4lP4YoYUBBNLujRFQJE4BARAAARBIQSBOJCR5MPR7+zz5e5KHI+n7FM0vmVOThIArPNzz9d+hn0vHk+osGThoSNkTKEvh4e5qnDQKvp2f5ZqkfSeSyi3V76P6G9Je32Z1IdeNxjkhO73be5zEtclmlHYepD1f22G3X/cIkf1B9j74vWZTPtmwspQOe4lkadc1V95uNpfUTQqL0dakMS5GnSgTBECgcAJpRIctMlzB4RMg2rpKFBkh5JNCqnxCw/0s6t92/RAfIaOBcwolUJbCI22nS9mYTtuXkPML6a9vs7qQOkfznCz2DCmEUaF9lfb//Pt30CEf3auklx8eDS/SaNRR6HjhehAAgXgCIaLDPWdoaMh4M3weDvezuNorUYwkCQCfiEgSH+olscsODcXC/AeBLAmUhfCQt6CP3vckPfvky3To8fuYnbtl5/G9DnxPbidke2dp3bVbd1qWHbpXLltNf/3zU6TnCcRbr7mbjjhhv9g3uPbu1bobte6CLWXoZ7LTtuwS/cTDz1DHmi469YtH0V2//AstemOZ2RFbdnnWHbVl93TZNfqrl5+ygeFpn+PuOm6Xr2XaO1jH9behsd54eG768e/N/PHtGm0b9PYu03Y73MkXx0f6OGebTc1b8vnMR8dQ+Gj97g7cHzp6b9pj/7lm53TfOO78/u3ozpsfNDvQyyEc3rn95rl5ENdWe/dybZf00zcPpP6b/+suWr50Fb383ALvvIlipG/tH7zr8RHjLKLObr/OAdmVfbe9dzJzwR0je47bfZPzFvLckjqEweZ8rcvL9Uz4mMad845tZ9Ou3K79D3u/8cjIPSd/tw97vsq9tfV2m9OHj93bO342Lzn3pNM/TP954XXmHnFZyK7yyr95QhPfT0fSNf95uxn3qHsnywcjygIBEAgjECo6fJ4N+UwEiBwqQqJCrnytqUTRof1M8nLIea6YsEOwbCFinwfPR9i8xlnFI1AWwkOMLDF8zjj3OFIDWsSHHLYxpEaQGEdi6Muhn8m/xYhTI1O+u+Om++nYUw82ZfoOERPXzbuTzjr/xJw4kXZIe6Qtvd19ufATMaz18xefnU83/+T3dM63PmUMbm3jdVffSbNmb2SMt6hwHfsc29iz65Xyn3zsOdP2ed+8xZSX1F+7fUsXrmBR9BB94vNHjOi7/fZZOGlbo4zOED7K+KF7nsiNodQvxvZhx+87ov3qhVAh4fZLx271qg5z/dGnHGSGLYqZPabuuGm7ZAx980D6Nu/yW+iMc46j6bOmeudNFCMVBRI6peNszz27/bbYs8dI52RU3+RzOaQOd97Ld3N32y43J+z7QJmGnGN7haI8RL72qVhy63LvV/m3PbdsFsJI+YsgC7l3iveYRMkgAAKhhn+UwHC9G+rxsD0f9jlRXo9KFhtRsyzKS+EKCld4RH0P8YH7eSwJlIXwsMN/7DAVMQjF8F62eKUx8sVYcQ1qMSDVSLUNazXe4+LqfeLANtjsXBMxXtXY8xls9htpGXD1vNiix81dseuy/67lT5rcEtxfMZLl7bgcUW+M1QjcZa8dR8Tz+4xUKSeJjx2vb4+hfr7vB9+Xa7+Up+FH8nffOOpnImLkEMM2jpl9Y9l9sOdEVE6BbRDbdYg4ENEnnjI750HLF9Fkh1Fpv+0+ydxTMSpt0X7JGNmCIapvUoftpZEyvn3OtcbTJod64ez+h55jc9e2y33mCw1z22fPS197VCDp/SreFndctH6bke2pibp3xvIhirpBYDwSCPF0tLZMyHkyRGCIwds/NEjDMcDknNraWurv788bqzeEaH2l0m4pX9ozOLzO25LPUcUXVXGZ8icNcZk1NVRVTVRdXW36LH8O8p+D/PXggPQ5rtfs8UnZCOnjssVLR3g9ooSGtCVOpEjVCLtKOQA4PW8CJS883Hh+X0y4GsDb7jBnA4PVNiBtgzMkxj/JsNY32+J5sA1B28jWv0voSJKHxTbk7De+9ht3MdZ8xqwKmKj+huRuKBMRSWpUu2+e7ZkWx0e9Fq6nScNtRDTYwsn2EvkEpN0vuy9RzOQtuU942O1Sz5MvId0VjxLWpB4MOT+KkT3OUr/OC9fzpQLD7pcr8KL65s4le15HPQlCz7ENf/XaSZm+uRvVPjnf9ki5bfJ5gWReuwn/Oi7IA8n7+Y4LQaBoBFzh4fN0TGxtMUa47dVINsHJCIOBgYG82x4nPNTIlnMGWATle6jw4A5SfW0dVXN5g0MDxoBX4TEkOSysRoZMPUaimGOD9vFXA+uFmYaeJbVLylj4xlumLFtY6N/dP93zosKy7HqTck2S2ojvQcBHoOSFh2t0qAElMfH6VlVzG+wYcn2r//zTr5mcEDGAbUM56W2uwLLfEquHQgzkK87/uWFp55XYoTtqtLv5A2JYqtfB91baze/YYqtNTDiUHQ5kh3el6a+di6G83Ph+m4l4kiSeXvIKtB1uSJqPj3gjJI9E+E+fNYU+/rnDSQxlYfLaC2+at/JR+R1ijEv4lC8Xxh5H5SjluDkQUW3V/ku7tp+7Fe3+gblmTkQJMvlcPBuL31w+wjuVxEjDyKQftjdDuMg8dD0itsBx82U0lM4dB7sOmYc2L/l3VP6OjmnIOTK3p06fZML53Pr0QRI1X+V7ty55KRB3v0qeiniB9F51xyXp3sHjHQRAYHQJ+EKh3NWq2ia2jkggF6N6gL0MsW/32VivYeExOJi/KPAaz+yV0EOEjbS1YOHBYqKOPR211TU0wB4a8XjYxvogCw4RH3JUV6/be0O/17CydQKhmtvCjhPmI/+WY2CQhRefr4ecr6JGP3vj9QUbiA4VHDXcrjhB4ssPkXKjwrpGd3ahtkomUPLCo9jwQ94EF7sNlV5+Icv7jgWbYr5hL2bZY8Eq9wNohTSOZTtQNwiAwOgQiBIedpK4LTz089HweMQJD33zL8Jm+G27Pj00FjLi5ZD/alg4yJ/s2zGCRox+E8q13qNSUyMVrRMOKh7W8bCqrapbF4omAkYEhwnVejsUzCc8Xnv51VyZIjLs/1R46Ge2xyMq9ArCI/00wBXpCYxr4SFvbO/9zaN0wOG7RyaYp0eKK1wCIWFtpUStWGJUV6zSFclKqc/5tMX2eEV50fIpF9eAAAiUPoEo4WGHVanwMCFH663s+AwP7rcY9LXrDPcsjtwbfMvKVwEwWEAdLCHY01FN9XV1NCRhYZLPMTy4LreDczpMzgfrh6pqzm1hgVHHXhb5wBYeA5L7wd+JM6aqtt54eYSV/FlVwyFaljBZJzzWrf6lxwvPPZ/zaki9Kjai/kwKv4LwyGLGoYwkAuNaeCTBwfcgAAIgAAIgAAIbEvAJD3eFqkltE9e/+R8SX8A6o9kKHxpNrio2jKBR493TFuMEkWZyaJQevtCwKi6mlsWBODOqTPgY/8eeDzH6WXLwZ+syz6tqBqixupYaOA9EPBgm1GxI8j7kmmrq7eunvn4OK6sRYSIhVixGuFz5x5CtPExjpCVvt+aZp572ejlMG5z/XI+IzwMC4TGaM3L81gXhMX7HHj0HARBISWDFihV03nnn0WWXXUZTp07d4OqbbrqJHn74YbryyiupqakpZemFn97d3U1nn302nXTSSbT77rsnFvjoo4/SDTfckFl7L7nkEtpyyy3phBNOSKwbJ5QvgajEcneJ3MmT2kpOeGjIktD3eVWq19v1dq7DkBOSZRLLWRTUsDgR4cEywsiB2vpak/NRzTFcJvSKRUZtzRA119RTU0ODOUs8PgOc0NHPYqOXPSW9/QMsWGpItIf4eIbZPSKJ5uKNYR+HM0lGSqAn//6PnPCwhYbksESJD/lcRYcdhuXmfLgipHxnK1peagQgPEptRNCecUmgXHYzH5eDY3VahMWrr75KF1xwgRdF1sJDhM6ZZ55JF110EW2zzTaJ+JOEh5QnokCEifxpC4+1a9eO+C6xMs8JL7zwAv3sZz+jiy++eEyEVz5txjXpCMQtoyuGvC0+RHjIIeZynyRLj/IxwssRWHcdey10VSoxzPtZHJilgNcnfa8TFCw6uFe1LDxEXIj4kL/XN9SKr8OEVdVxwvkgX9tUV0NN7O1oYK/HMJ8jwmOIQ7J6RHSwAOnmP3vY6zEwwN+JN4TPkXArE37FgsSEXa2v03iNrH789dHHRoRXieBQ0eH+qUJExYYv+VzFhruaFVa3Cpw8OC2IAIRHECacBALFJ+Dui1H8GlFDGgJJRr2UVerCw+1v1h6PtEIpDX+cWxoEQoSHChBZTleFh+s1KEZv7BWj1IhWEWHaYeWaRNVfx96K5uZm6uvryy3pa4Ki1u+FsW7lKfZo8J+cisI5HuxBECHC0VF1/HfJ7ajjsCnxnEgOSBP/u4EFRK1ksvNJAyw65MsBLmNNTw/1DA5Rx9puDr9iYcKnyN4f/SzSzKJekri+PlF9XbI6CxIrPOyhB/8ywrMhYqOOc07kGhUhthixcz/s5HPb22GvvKWMIDyKMVvHb5kQHuN37NFzEACBFATkbf5ZZ51FV111Vc77IJ8dc8wx9NRTT9GBBx5o/pPPNNTK/l6qeuSRRyJDoCRM6cILLzQtOu200+joo4+m/fbbL9dCKVuEjYR4iWDYY489zHc77bQT3XbbbaZNKo4OPvhg+tGPfkT33HOP93sNxbKFh5Rlh2nJdw888ICpQ9p14403Go+I2yf9XBuKcKsUk6oMT43bv8P2dsib+jbO8TAGv/kvaQu9wmCY8Kf1XgkNoTKeAjbYZXleiVqSnAn5t+/QoKbmas7F4LbX1tdRNwsDk+uxfuWqGi5f9hcx3oOqASMsuEBqYMFRz+fXcCJ5HXs26vl7+U/KrON8jgkNjSbvQ0KoavjcQWJvB6941cMio5tFRntHF39fy2FX/Sw8RHxI2BULEElaZw/MuuV2+Sr+wg6/uv/e+0YIDxEdKjTsv7ueEE1Ed70evnArYQXhUdjcxNUjCUB4pJwRvk3zUhZRkqdXQqhP1FK1UbuThw5E3Jjb3B74w99o+3e/g5549Fk65KN7kbuJYVx97s7ivr04QttbiefZmw7KHiGy+aPswzKahxjiYlSr8a9G/p577jnCIN91112N8JDQJTsfxL3ebnuU58HnQXDDmWwvi4qH119/PddOafNbb71l2qTfhwoPETe2sNBQLQk1kxwSnxhLCkcbzTFDXdkTSFpGV70d8mcr7+PhHr4lbDWh2zZyfbt9yOpQ7uHuO2FEx3oVIWFPQywMjABZf6H9Rl++M4nk5r91Xo16MbRZNIjXoYpdGn2cg9EgK0aJ94IFRC97J8TpUFcrIVmD63M8hqmBhUdrSzPVyspVfG09ezca6xuI+tftlG5Cn7g8ET6Dg/1U09RIxHkfby1ZyqFWvTR58iRaumylCb9iecKfscdlmMO8pOGyXC+veiU5IbISlh53//4POeGh3g4VHPafrgix8z/sJHObDfbzyP7eQYnrCEB4ODPB3XOi3PagGM8TW4z3+a8soj32n5sKQxZjLgJEdin/4FF70h9+9TAdccJ+5G7QmCQ84nb7TtWhMT7Z3jjR3XQy36aVguB3w6jE6Jbci6uvvjqXaB4XauUz0pWHCI8zzjgj57nQz0NCl2xBIyEibnK5Xe9mm222gVdDk8vjRIkmyvsEkuvhyDp8K985g+uKQ8C3Q7nUpDuU28Jj4nqPh92SYgqPXOL4+lWr7BwPrdc2rs0+GY7w4IAn4zkxy9pK/oYIjrp6o2WGOCyqZt1iVRxSJYKCY61YREh4lXg/GurWrXLVyJ83svehubHRiBrRDuZaFiO1HIbV0txIgyxQ+rhRi5YuNSFY0zaaRouXLaeu3nUekP71GxzKyleDfJ7ZiJCvlaRzk3jO/915x50jcjpEYET9Fxd6ZYsPYxiuD+dy/yzOjEKp441AWQgPMQwfve9JevbJl0fsfC3GyMI3lpndwGVvBDncXcXF8NH9E2SvgW133DJnFOrncp28YZZdk+3r9z74vXTVN2405cpOzqd+8Ui648b7g4xKu21yve7d4O5O/bEzDyO7f4cev495mxt3uP3efMuZdPnXfkqLmIXsNP6ho/c2xre9W/d79nwX7fvB95m38D4eq1d1kBq+tpFnG+XqORDeujO8lJdUj/KVfsW1PXQvCHenbmUbxdzeBTvfMT/kqL3oV9fdm/Nk6N4kkya3GG7/ttM7cjtvS3/Tvo3PZ+8QFTsqcuw23fXLh1iELTRzItR7ooJBr9vnkF1I56fsKi7jZ3uVXnx2/oj7UsbBnos6R6bPmjpiJ/PQfUzse+Ud286mXffeybQharf5Yj+8XVHh82D4ztGQKGmfHRblttcOn9KQrCjhIfWceOKJuSI0DMsnPOwyChUebr3aANsrAuFR7Jk4tuWHCA+zHwUbxpP4Lb4eOU+JJGQbr8TbKzbZHo/c+Z7N/WSHcClbPBNuOzQBW643i9HK5n7rQ6/MZoHrP5O3/ebfksAtJ64XHuv2CzcaYP2f60KlRFRIKFVDfT11rekwu5RLeFUdK4xm9ljIylaDfT2cF9JEk1smmKRzCbPizHIjPEwdXJLkhZi62WvRKN4PFgmd3T0cdsVL6LIXo41ZrVi9hlZ2rqXV/Pla9nh0dfeZJXolxKqfz6nmayTUSpbclbbddtsvNgitqud2qviw/x7l9fDt7QHhMbb3WKXXXhbCQwwqMULOOPc4WrpwRc5Avu7qO834iHEkRtN18+6ks84/kRqa6unn37/DGIntqzqNsSvX9vJNfMdN99Oxpx5MYjTp51KmGGqf+PwRdOfND9BubOBomIxt5KTZddpumxrv2+4wJ9dGafc1V95Op559JD3+0L9y/Qt5Q2yXrUa4hp7YxqfNQ97Gi4E6nzlF8VDj0jXURZCJIa2GvfBWcWL3Sbj76rH5yvc6Zm7bpV9zd9su0WiX82axiJQ+22FULvMnH3vOjHVSm0LHXMqR9olxrWMnPJVbIQ8LO9TKFnVxZf5/9t4Ezq6qyv7fNdereUwqlXmGMM8zTiioyCBCg2K30GijoIjaLWi39scJBBSwReWnbbfdgPYfEaXVdkAZBGQMEMg8VlJJzfM8/7/rvDrFyeNVqioEEpJ7sayq9+6799x9z63sdfZae+0KePh7H86ziSowu3qGxgMeyZ6h8H574K9xeODiY7er8SRS/8J7vq8Aj4kqHlu3bt1JE7Krikd4n8PqR1lZ2au6WiUCnr1d8UicoxHweC1/Cfb9z+4KeHjA4b+XlpWOVULGrsx1goq7e2u/eFrOltDGdjyqlQcTPjl2HacAGWFr3FT4Sb6y4fd3zWlH9/OfGUoCPNCBuyqFxOHZAAsJxdUSd4TEv7+vz/2exnFiap2rKgffRa8S7SqHayoAfMSU/HNRAis9w/0OCLjuV3xW3zPofuVsPtCD9Pb2UQHJczqQ5p5uq21utRbaYtc2NkO3wvcDjDbA/0l0PgwIEWBz3bbQg9zz05/tBDxCwOFBx3jgI+xyFbbXTUa3ijQe+/5z+WYa4ZsCeISJhk80w4RSCUy4Sp/Iu/fJbLiqrERGK/fafKJXWJw/llDqmIldhiarFUiWEPpJcfcPfj02P/zK71QSqcRjh7QWHdgDrjUvbXbnSVyl9smzgERiPBSnJYfMHUvUFQM/Nq1a+2MLlPnXd3WexPjqGB4E6NiJuga/wr6rB2i8e5I4H0Kw50Glzv1a7rkHdRqfT8QnC5Ym+qOwpysevnqVOF92NY7EMfh7LPA+HvBI9noi8Ajn92S1RIkgP3y+p/K8TBT3qbyfmPAntqb1omuv8Vi+fPlOmhBVC26++eZX0akSxxACGr0nQbfXVOj3xKqKqE4am173FY89pfFI9Pjw13jHHXeMK5KPNB5TmVVvvn2TAQ/fLcp1Xhqtduj7jBnTSLDjK/TeJdzJo0e7NUmonQg8PFDQfo5eFGxK+PWfE39LMC5PDEdhegXEaHfRngRmXOvb0Ra/KST/Ou/YOfWznDNGqVNeP6KChs6Rygv5WTHn14Hawob7BtB/qOMVVQzOL+ARYww5fJf+PDODVrpUKaT1KCoodJUQ4ZrMnAyE51KOUARRFQRgMgSqkdA9gza73WhGMqFyxTKyrQsQ0tjZaZ3EZUPVNuvpGwF8DAI84qBDAnOdTPFO5zN3/r8fujiE9CoPNLIEmrhm/R6Cj2RdrkI/D18BcfclgXL15put0Yj3xQjs88AjTJy0ou6FpVp19tWLxFVVJZ1+JdYn2kqo9Vkl3OPRNRITr8TffeI5EY0mTJpUZfnO1+6yv7vqXFOS7qsHfjJMJTHUZxITshB4qIpzz52/tuu/+VFXRdGmaw0rAT5RDuNx+pnHjgECfSasCvnjha/rZw8gxjtPsuQw2dinqmsIgcd480HjCyteySo5Pv5TueeaV6tf3GjVW+pcpSqs8ExUTZjo4d9d4BGCQX9vPf3rosvPsqnMr3AuhfNWwEPVI19Z9EBO820ywCMEDZNtGbwvVjwm6mqlTlQXXHCB3XfffWNdrRI7VbW1tSX15EikMIXdr/x7iXSqO++8002rf/zHf7Rt27Y5rYmAx5e//GUHCvTdd9tKFMRPVlyezFwwsauVxhCON+pqNdHT/uZ+fzzgEWo7PACZVl5Mgq0MVm1kHdmJLwGPeFI71n1KIQkqHn7V3VdEfMQcDSrQbyh5TyV5D/1DHHAhOReQSCfBdwbkaqObluWqBDuZBibx58tCNK6WtSkIu/MlDgcEtGNTnolIvNB1jQLk8F5OdsxKMAnNotIRy6KiwQlzSPIFgnQeJfsaS0F+lgMK+l3XlQ0lKxVw4seh75lUO0boNzwMpaoHT4+atlbbvH2HtXf1Az4GeY1qywDtewVyuLw+wIgqOD/4f//+KlqVBxoCHmHVw/8caj0SW+qGAEQxj4DHm/tZ3VdHv88DD5+obF5bvZO+I1nCeNP1P3b7hFoBz+lXVWNaZYl95JPnORpVyB/3+0vnoGPkFea45D3x99/d/9hONKzxbqrG9p//9ktoYc1uPL6ykYxOoypLCKAmmiiJ1634hPoOVS2UcCby48+79IwxupSqLmE8wjHo/AJoK55Z63Qti5fNtfdd/NadqiOJYMfrYsTD9+cZL74h0EjUakxWixBWq/xnNKZ7//MPbtza/OshWHyt91znuOOGn9pV11/i5tBE1LuQujQRMNmd6o+uM9l9fi3AI5y3PobhfZKGaN6imY6WOB7w8HNIz+w/3XA53OX8sTmq93ZH46FqmKfX7a2Kx2R8PCZ6fvf39xO7Xu3v13sgXl8y4BG20fUgQKChYrqoVuTuJNSvkKp2DTz8irsXq+t3n6Sj7BgDLfEqC3eAEoV/33t2OMsM0ZKGaXmLFkPVhz54VeF+uneqiOj4IcBJ12epXvCqq3DkAjZ6lex39tr0ojy05AMOJWXTdrc0P98KWRBF5GG5dKlSlUaJvQMY6DsyASSZmXE9il53yX8W4GQUeMgrpKCgwLXtHSJGw4ALVTjae3tsc00ttKs2xOb91tk7YAMAEwE2VX2k9xCY+8737twJeHjQoe8eeCRWPHx1xBsMJlY7oorHgfhUv7HXvM8Djz3VVWoqK7+v9RZMtjLyWs8z2c8nS9Rej3jsrYRwsnGI9tt1BHan6nKgxTSiEe36ju+qZfCBNlf21+udDPBQIq+v2bMqHDjopuvfiKPtxCseY+WN0SDFaVFxYOBX2ZMZFapjVBxcqFoinQhaB5lejG5Kph1gEUCRToOf1EhXVY+BEWTfoy1zPahxPhwazaixoCoAmRonHxgc6EezkQqwyLFYXszq6hqoXsQsWx2s+ExfN+/HsqyyvMTyACp5EpKbQAn0KhL/nJxcp+fI4TO+upObC80KupSE5b6Vr8as8fZ099owlQ3Ry7oBNw0tbbYdnUcbr9e3ttkI1CrtIxAlwTkMM7v1uz/YiWblwUbi90S9R1j1CMXlUcVjf31q963r2ueBx2tJ4sfrfvR634J9IQFPVhV4PeKR7Dyvd3yj478+EYiAx8Rx1Yp+6M0x8ScOrD0imtX+f78nAh6hxmPunMo48Ojp26nisSvgsasIhsDDg4gQeIyJoEepViHw6Ke9VNheV+ehNuFOF9K+CqFCDQAO+vt6LReQUQyAKAB4bKurs4LCXMsBNORBwero6oUG1Q3lKt3m0gRC+2VnpVpeXp6roqiyoC0NIbl3H1dbaqczEfjg2Pq9qwvzQMCHqh4jVDtkQNiB1kOtdZuaWq2mucXaoV914ieiFrzaV2LzQYDXTbfdsVPFIwQc+nm8qkci3SoUl0cVj/3/Gd7bV7jPA4+9HaDo/FEEoghEEYgiEEUgikA8ArsCHh50qHIhEffs2dNdZaIXncLOFY+do+koT6MVDw8EfBUi3NMVKFTp0Kq/xsLnhuSwJ4G4dBm+Re9oYUV7OT2JROjwr5wLOfuq6qAEO12cLJBRnMLEFxWO3Fge40VOPtBreeg5SvNzXPvbQbQc/Xh25CA4LwRcZAEc2jrarLurw0r4vQTaVTmGiSWlJWhABCw4PpSqVI4h40Bd4zDn1blzYrnunP0AiiyoV6Jc9fGVRlVGFLFehOwDA33WTnvddmK3atM2q2vrsiGOSe2IY9INizEmAg9PsfKgIxnw0D6JFQ9f6YgqHtFT/kZEIAIeb0SUo3NEEYgiEEUgikAUgf0gAuMBj0RxuYDHvHkznNC6j7awIj25/0lsnmTzWg6/4u59OTwtyn1EYnE+n6FuVdI6wKfCsm8MEIX0LA9CvIZD3ao8cBIYcoBktKOVROtZgAMHQFB29FNRSAE8FGan2jQ6MGZwTvls1GP2l0PrW1GoFtKxSwl8Q0ODddKJalp5uc2aMd3ycnMAGIi/ARi5NHuQg0gGVCyJ0lMYvzpbZaQBSAKPEY1H+ovNC54AACAASURBVA51ywK1OK+PYfbrROtR10qL3bZuwEc1dKsM6wIQiWqlK7/xW7e9SuMRgo7EqkfY/cqDj0TQEVU89oOHdB+/hAh47OM3KBpeFIEoAlEEoghEEdhXIpAIPJIJy33FY+H8mQCPQevjS34UTguu7H5UluGP5ak++l1VE99udyfQkQA8hF8GQQ6Qj3YKjadNhR2ZnOmg9h2tiHjgoQJKGohE7+VgNtzf32fpULIy0HV0dXRYbmaKzSgtstLcmAMZeq20tNRaW5stg2rJ7NmznTi8g9ert2+3zMKYLVm4EHA0TCveLIuh+xgAhMQQnuuih+mG5YTpmdmuIiRQ5hJ9QEQ/lY1hdCXDckJnrz5a6DZ2DlgjVKznVq2zDnl58LqqIwJxqYCXr33zlp06V4VAQ+L2RK1HBDz2lafowB5HBDwO7Ps/5at/LZqbKZ8s+sCrIjBRJ60oZFEEoghEEXg9IzAV4LFobiV6BLQJAI0+regnOJb7cYYGdb4SoPeUnIcu5ap4SJehLxnqCXjYiPccjx/N769xehDiukqpy+6o47nXh2Q4F3LtJ+BBu110HTE5kucXWmNTC3SqFETj6bZszmzr7miHhpVl+fh4ZKjS0SSaVZcdvGyZzZo1yzZt2Wwrt2zkM+l21KGH2HQoV5lUKPqpUGRzbFU60jPUQWsQOlUcLOn6XGWHAA3286XrhcLV1d0FpSrDnl9XZS+vXWcjtNEdGm3TK5iizlepnCeseCTTd0xG5xFVPF7Pp2XvH1vPXG1trW0HGB9++OEOjGpTle573/ueyXfq5JNPHvXFeWPGGwGPNybOu32WPSX4Ha+zlfdFCVuwhg7liQOXQP0Pv3zc3nXeKTYZl/VkF/56dNTa7QC/CT6YeD/U6U3bRH4ye/LSwjH4Fr5qt3zwEQusvqbZeXwkbntq7uq43gvkhNMPH/PFUUvjaIsiEEXgjY3AZICH72q12AMPyhN9rNh74LGzLeArfhHhlbxSnXiFm6V2tUrZVRGQoYWoVphujH0sBBvxXeKtbLVlQ3UapPIiPpX0F9pIgPDPUAesEShS+G1QnSjPzbbsvELbTherITQYpUW5Nq8IQ0DqDbOgV2VyziyoU4PpuVZTU+NE4u3t7a59bip+HC00oBgeHrATTjjOSqBnAZHieg+dn7a76sg1NBAXl/uKh4BHKu1+e4ZScC/vs6aObvvjY09ZOxURfW4E2pYr1ghs0c5KQE61nptu/c5OJoGhxmO8ikein0cEPN7Y5+eNPpsaolx55ZX2sY99zPk8ac5pbhx11FEmTyY1BPnBD37gKnlv1LbfA4/Qc2J3E+U36mYkO8+eSt4m6rQ13nn2lDN3eG0R8NibM+q1n3uyc2JPzd0QeMgQM9qiCEQR2HsRmCzw0Or9knmVLlHux3dC1hMqeMhoLxF4SPPtxNejlQldndOMQ2ca4vOpVCZcZSCFhN1RteJHcN4gEogHm2vaq3a46DAcEOH3dNGppJ9gy8Rw0B2CE8iGT0CAQgTUKd7jjcqCHMvMzbOG1lZr6+yOe15BuZo/s8IK8OyQwWCOqFhcUBaUqS726WjrjA+JSkYuQvO2NtrgtrXYjMoKm14500o5ZgYGIRpBilr+UvUYpGrhZO+AEtHQ5E7egUnhc2s22ZMrVlsq7XPl16HYCGxlAFT0szQjfQAiQQ8Bj7BVblj1SAY8Qgdz0a5EH4uAx957lt6IM/tOjAIY1dXVdt1119mNN95oRxxxhLW0tOyVLo1vCuChpLm5oc2efPhF90dApmRa7QxbucpgTKuuWo395V0P2sY12+yCv3unPfHnF6xmW8PY56ZVlo4Z5HnjQO9A3VTfOmacd9UXLsEAsMkZCsoE0J9XLs7eMC80KgwnkMbw+IPLbeXyDTuZHobtbMPP6vrkDN3V3jN2bf54YfIWmsz5602cuMlMChWr8WLoAYmO4839vHeKXpPZoDad7+3vOf5V8Ui26uzvS3ivwnEmAo+J9tdnQ6M8f+3jGQnKWbtq4w5330NTwvH29/fYHzeMoVb1NRdklufve2hamOxc3rRS4/afD+fSePduvHvk70foMC9DwvFob4nz5OIr3u2c5v38DudeGNfxYiXDP21yKQ/nhPavmFU+5l6eeI80X8a7F+OdN/E5Cs0pT3zrEZYYgzfiD3d0jigCUQReicBUgYe6TsmNewRKlMCE/CsSgYe6VLkOVO4LoTeme719EmVDVRpN0EWwsjRRr+KO5xqHqgaDytpHtzFBOeCmX+eJ69kBFCTtox4h6Qiz1TlKrw+hdE8T6gAkZTOoYgDFjOICy2BFuLal2Rra2iwdasrisnybXzmNDle5TmORk1tovUO9Nkj3qSEoZEMAhp7uHgdmZJU4gjB9+rQy2u8W2TDtcdMBTDl5OTaI6WAv51EL3bzsHNAWuhGO1835dzQ022NPL7eG9l5Lh5ol9/QBOlepGuN0KKrOMGau3oEwgYav33TLlCoeEfA48J7ksAW8rj5sB7+32sO/KYCHEkbvWqyERUl6SO3w7uZXXHuBVeEurYRMyaIqHIkVjzBZ80n9uR98uwMjWk0VfSVxRXe8qsl4K78aox9DX0+//ejW+0xje+rRFS5R0zlCQBFeX+JjEY5RyeP5H3qH7SrpDD/v6Sm6rvFiuCvg4T8nN/REWk947MRkUQmqPjueHiEEHrpfE+0f3l/vAB7OAx3vP26/39574eluKD+541f2qX++1P3sY6/z+HkT7r/mpc1uP7+SHr7nQVXidYQxS3YuP0Yfo8kChvHu0VSBR+K98YDXz++QtnT/3X8yARM9K/66BK4Tn7HQyDOc9/51UaB8rP31h87t4b3Qz8nOG4LYxPvgYxMBjwPvH87oivetCEwFeCyaXenM8dQlStUMfQmIJAKPdFb9RScSAyqmpBuBdW5OPvsOUznoIAB6n6Q7I55wK/lX8q0V/gGSf795Z3LXPhfwoQqDKiRqm5vCAbS6n40HR4rGwLFTEXunUsHQeQuoXpRQ6ciNZTiDv63QqLoc1SndjpxbgU9HlpVBuVJVows6VDrgSCdoamykEoF7OjSukcE+QEmMv6dZVgTNatr06a7yUtvQRDVj2DZur7WnX96iQ1gebXQHqOb0EpsuUa3QbEgPo9a7aWg61F5X8UoZBUlyDMxkH2lVPMD62jdvTiouV1yiise+9dzsrdF4qtUhhxzihvDggw/aGWec4Txkenp6bOXKlRHVKtnNCWlCYcIeriz7VdwwkdWxEkFDuOqt97UifcVnLrD77/pT0qQ+MekNV5P1ea0GJyblYZIWJtlKth76zVNjl+hXw391z5/tJFZzk1UP/PWedf6pdsPnf+hW8f0WrlD71zTecD+/z3gxnArwGO/Y4T0L74leT1YVCmMiMOarKuPtn4yyk7ja75PhUKuSeB4P+nSeMHn2c0L3ci7VoTAp9nPIV0X8tWrf8c6lxDsERolx0zGS3bvx7tFUgYe/Ps01jXPJIXNdxcODVn+8gw6bP1bBCq9LQDCMld6bCHjoWL5i5o8V3rfwXrS1dCQ9b/gcJYK98UDc3vpjHp03isCBGoGpAI/Fc+agRxDVSqQmsnSBATQZjnI1SpdSHDMzUFBIWE0ZQj9nkl1nknxn45kxRFLe3t4BGBmxGB2kOqkWeL8QRxMadR33gnEdb0hAhwRdNKYUEnYJvtXe1rWQJZEfFKCgipCdTmLPudQeN8a+BdkxPjSIuLzAmnELR1nhWtwePafCicxLCtF+1DTa1h11Nq2s2MpKSijhQCNTdyrGjvKDz2IgCJ2rfHoFupZBDACbLT232B5/4WXbtK2OLlcyFUTzAZhKScGPg/H3st/IcLydrzpsue5XooPJm2S05a9qNBLVq+KhSo82VTySUa086NB3vZ/45btbRVSr/f8pFvC49tpr7cILL7R8vGbCTd3Y7r33Xrv11lsjjUfiVAiTRC9yVRLlE0Tt7xOriYBHMnpKIvXH76OEza+ke1AQJofjUV3CpDNc9Q0rHuE17kp/MV7FY7zHJRzTeMliKBSeCvAY79jhWMJzjjfG8Soe4+0/1YqHT4ATz5Os4pFY1Tj/0nfYPXf+xlVPxqt4TCaxFsXosmvOd5WEyWpaks1zTx8UGNBqfzgfJ9Ja+OQ98Zp89UBVikSQ5UHGnqp4JLsXOkey84b3P6p47P//IEZX+OaMwFSAx6JZ85yZ3iCJ9LBBt3ItZaFcAT5Cg8C4xiNu9JdD16gh2soW5cectiMfEJCDqV9PTy/0p1Za2ba5ykXcN4TWtKpYABrUtlc0LG0pGPGh04ZuRRWFxD0LSpMqG/oMjbEcJSqdY+TGUqybFrrZVDPSAADyGs+jWpCi6gMUr2FVG9h/Xl6a61I1rXyarVm/hY5W7QjMUxwQyWW8eVQ5UjlwFoaBObn5lo77OaOxtq5uW1fTZE++uJqqhiAD54AxFstKYdxZdLwasg4qG6oCpQM8pN9wpogCZdJ2qOLBj3Fdi66MykjQxOvGb90aAY8352P0ho26r6/PVq9ebQcffPBYRyt/8l2993oO8E1BtfIaiNrqxp1W0MPqxXgVD08z2by22uknQo2HAquV5/GoMFrRDle6Pdfd8871+fEqHl5nEu4Tajz8uUV/mQzwuOjys1z1JlFzklglSazIhBUPJZOJMZwIeHgufqLGIxx/4gRNpr1JTCrDFfiJ9tdnw0qKxiJ6kOhxK55Z6w4d6i6SJbvS8STbPzyuP0aoP0im8fBzTSv3yc4VVnHCfSe6d+PN8xDMhWNbeNBsO+/SM5LS4HwVyc9vAZYtG7a7+++vSaAoPF6oeQpjFWo8Eul34dgS75E0Hsni4ytCk9FK+X10z0W3jKhWr+c/B9GxowhMHIGpAI/5s2a6ioES7mFAgOvFlJJhA6JdSWROwp0q8zyt5gMeRH0SkMgnkc9HT1FYWAAFKcX6exFjk7ivq9oCPSluyCd3byXncsgQPUsi9l4nuqbyIBd0qhhpLkunUsL+KaJzAXogMjmDP+kwBIYEVtI4R4yOVEMcsyAH0TVUqx5AQzFajp6OTsvNz7TyoiKbjUGgft+yZZsDGKqUZFGZycOnIwZ1qqi0wIpLSgETw7Z6S4099MxL1gNA6Uc4HleiOMV8HCxJd0LlorsXQ0AHLuhepThpr1EBvdr8Cniks98IVRyNdcRpXKQjGbFbvn170opGVPGYeB4fKHuo49pTTz1lb3vb23Zqmbtlyxa7//77XYvdU0899VWg5PWMz5sGeIxHRXo9g7O7x57Mqv/uHjv63P4bgYk6j+3ulU+24rK7x48+F0UgisCBE4GpAI9Fc2c5WlRY3SB9tn4SZ1UkHI0IwDBC0p1OQp06MmA5Wemuy5QqHeXlJc77YoBEvrmpw7bW1VlmNsAA+lAbTV+UpCPRtmz8NbIADq20oXUGhKpsCIAAKDIAHNlZOIVDs1Jjqz6M+kYAOGl0mUpJAXjwX15OrnMM7wUE5OZmxr09+H1O6XTrboZyhfUBu9si/DyKqHDU0B0oK1ZgLXSuykCTUViQZyUlxVZJu90eaFc17d32iwcftw7IUd3oVcJNZKmUoBOXq8KMljFCQ0VR1NSdSzUcVTxGXHcvfEBGu3Xp55tviVc8Er8i4HHgPI8TXamoVpdeeqkzu/zKV75iFRUVYx9Zv369e+22226LqFaJgXy9ErKJbtjuvh8Bj92N3IH9uddrnkfA48CeV9HVRxHYkxGYCvBYOGemE0J7ozyNQ02oEoGHkmgJvFOlIJenBsm9KgkxKtVlaCkEPDZv2o7Yu98KivJddcMBD7LyHFGSSP7VMUuVBW3qYCWtiJhX2STmAiAD/NyDKBzhB5UGqE1UHTJAPjL5k9A8BTAko78+hqAqTV4GYvN0zAI5ZmYONCgoUbMrp1vKYL+VlRZbJ+Civr4WaljMYoW03KUaUpyTZ9XNrfbAo09YK+fpUgth+W6MurHH74Nr+Bv3NGHTd9+lyju163cJ61UpEjhzNDRVRVzr3dEWwIz7hhvj4vIIeOzJGb5/Hct3rrr88svt+9//vgMhb3/7292ci7pa7V/3OrqaKAJRBKIIRBGIIrDfRWAqwEMVjzC5dsm2WsjCOx8apRFJg6EKhcTkAgCiL0n0PA/fjJ6eDiufVmr9fUMOeAxAj4rl0paWZL6zq9dl5PmqkJB8d0GNGoRK5drs8iWRdoZaQInahPaie1ACcLQbzkFdFQ+ZCgJKOEY65YxsKiuiMPVyDFGbhqFtpUHxmllc5rpQUXJw+ozFC+ZZMS1325pbrINuVbmAldIZ5ZgO5lhfV59VA0j+vPxl6wO49AI4hmiJq25Vr4jppW95pTOVBx5KBL3TumImCCXo4YGHWgArNr55cFTx2O8erdflgkJwIQNBmQWqnbME56rwhe11X5cBJDnom4Jq9UYFIzpPFIEoAlEEoghEEYgiMH4EpgI8li6Y61b01YVJn5OYdQia0QAJtL5Upsggoc5AVi39QoqjHEGtkvng/NnUBQYtLz8HQJJqG9ZXWS8Vj5xcnMQXLLDnn3/J+XTk0/62AJF3Y2OT9cc9Ap2zeRx4gBik9RjtEJWdlUOyJU+RQSoKgA95bIiOBbuKvlcWy8nEj6Of7ll5aEj6nP8HohK6ViEcB+AM4zyeSRtdgST9fMLSQ62Y9rxFJUU2AIJqauuy3z3+nNV0DuDZEW/767ptObd0VWXiLYVVnfGbBx7aT4BL1SEHPJye3Gs8iItaAKuDV1w/7zj537jhpqjiET2su4yAgMfnPvc551A+a9YsN4eee+45++53v+uqHz//+c/t61//ekS1iuZRFIEoAlEEoghEEYgisO9FYCrAY8nCedCkJOBGmyCth/w1EHcM4sjtVvPVghb6ELWOuFEe9Cil23IrP/bYg0nc+xxVSaLwxoYWa6GjVWZGlvPHWLt2kwMr+VCv5EcwJB8NsEwGyXsKwCJT5QmO71rnco4sOkllZFAtoeIhz/I0Wun2949YIU7jqVQzsgEpEpxLvD04jI8IAGcQoCNtRQ9gZQAAovEWFeUAUOh8ZVnQsbLsqKUHWQ7IRb4bj61Yaaurtls/V9QJgMnk9cHhXlfJyASg6HoGxDVjPHFH9jiKcIACYCEqlYBJHFzEW+m69x2Qgp6l110bYoBQRLXa9x6OfXBEnZ2ddtddd7nOVldccYUddthhbpTNtHm+4YYb7KWXXrK77747Ah774L2LhhRFIIpAFIEoAlEEDvgITAV4VE4vH3UZJ3FWRya32h+vftAp1yXQej2d37OgSzn/CgDJzJmVtvTgeVRIegEecaDS3d1ra9dsdIZ6hQXFrsIh13L6XYm3ZMNoMXRItbSlYV+8wkC1ZQDgocS/sDCT5J2KBjoPdYtKTRtGdJ7nqFY5nDuXrlQyGKnraKMq0mPlpWWAD4AKFK0OROs93QOWB0jpH6DbVUmeNdZ2WDc+CKmAomIqJO10u+qUMztgowNT24yMGN24VPHQz3TyYhza1MlKhRnfDjgdwOMoVlyjOm8NCqC51sKI7Z1EXsWOoESC27qQiLQpN34z7uMRaTwO+MdytwKgOSiB+bx586KuVrsVwehDUQSiCOzXEUg0FdyvLza6uCgC+2gEpgI8KspLxwCA994AErjKgehUoi25jk5Dg64qoRX/srISmzd/DrSQ6VQIBh0PXeeUj0cXFKa1a9dbJ0BAqXkaQo1eKE+uJS6/u5a4HFfAQ2Zpoi7V1tIJCzCyYFElfiAF9gIUrfyCHOhVeHRA4RpCLF5akI8reBp6jZjV0n60Aw68KFnZCMcFdNLTMuDFU1UBFPT1oy1hy8eHo7C4mCpEitVDZ+mjsuNE4VC3eqiqiMYlhJGOv0cYM9HJ+tVieLTCMRYX8a+4DonKPZ0KGfyoFD3e3Spe+4h7fejHm0Z9PCLgsY8+LPvAsPaWgHxXl75faTyUmHzna3fZ3111blIX8DAQydyw94E5ktTTw/t/yEMh0SV9XxjzZMewt2P+enWNmuz1h/up85l8L676wiXOZPCN2Hzi/p4PnGZPPrzC3nfxW6d82tAQU34cU92SmUEmxiXRvDB8fzzTzqmOI9o/ikAUgd2LwFSAx+zKCrcaL93CK3oHgY24FwU5fbziIUNAkvGFC+dbV3eHHXnkEbSnLaHK0UWloI/VWMTj3Z0OOLTQ3vall1cCPrpI6EnySfglNhdwkA5CCXp2JtUCJxqP6yxEmzr86IMw+yu03/3uQVuwcA4gASF5Zxcu6ekYDAqEDGNamGd9ZPQdnT3O/K+tE8E6bXV13LS0TEcbE11s2vR82uoWAUxybWPVNuvskfaD6wQo9YiepYoFhQn5icT9Q6j0+La5gIbe0SqMgIoqM67rlU7j/E58GysOIjG+jiMTxFG9iowQNaR+/i8CHrs3hw+kTwl4XHnllXbIIYfQJS42dumiJ/7ud7+zd77znXbddde5Z+SN2vYr4DGVoO3tJHi8se5LyfFU4jmZffd2zPfn2E4m/j5pV2J/9EnLdgvE6hjaBIKTbYmte3e3le/ufm4ycYj2iSIQRWD3IzAV4DGzYpqrPDTTYlabWtg6+bhzHsdVnOqACh4CC3pvPh2j2tvb7LjjjiFJyiUhH3TAYwjNhb7nkOiLdtWH0Z/+RqiT1Y66Ntu0qQrvDwEPSgyibWFB7sTqJPYSYcsgLbsgzbZW7cD8b6tdeOEF1txSbxtWrbZuOPAjgAW14M1CY1JUmG8Z2Tn20ur1dN6lGxbncp4gqZnQrKRXGbK582c6ylZtXRMAaNB11UqlwjEMGFCrYFQqOJHLf4PqhgNZ0qlIoJ4FqOlGRxKPv/fvcD+LWgW4UCVIlY8Rh0TQgXBJ4Ch0JFkuRkIoEtF302L4hluidrq7P5MPjE9K4/HAAw/YOeec46iC2mpra52g/C1veYu9//3v32kevhFReVMAj9CNW67LV3zmArv/rj/Z+R96h2nV1SdUSw6Za6Ej9q4CqGP+5t5HrWrjDqvZ1rCT83Uyh2klrc0NbawUv7iTe/p4rydzv57MynZ4vPyCXOe2LndynzSHzuu7cppWZSTRxdy7jye7bsUqdBD3Lt6TmYThteocf3f1uUmPFQKPcGz+OnQvvXt3V3uPu3Zt/n6E+000rtAl3sdRLtrJ7mE4Fj/+iY6fGC/vph7OP+/n0tLUbt4A08dAv3tX7/Hcw3WspvpW584+ntt4+Pquxqx4yL38jPedZA/+71/tvRee7uZVCCQSHdIFUB76zVPQEuLzUJsfs372TuV6f/7SWfa3nzjH/ut7D4y5yX/qSx+2h//v6bHfQwf0ilnl5isbIYXqV/f82Y45eZn96p6Hdvqcnm3vpl4xq8wBp4suP2sytynaJ4pAFIE9GIGpAI9jDl9k9YCOQUdpGqaDFSv35M6iPglASAyezSpsD6JrGfqV4tlRPq3Eli5dHPf+4D/n5i1PC9dyVwk+Xa8AAAIdxVCdUtCAPP7YE9CwuvDhyKUq0U+r3iG3z9y5c13r0BNPPNFVNv7n3nvt3e8902bPmw2g6KQqkYJovcmq1q23ns5Wkv9B3MrVYjcNXUaWNTZDoWIcQ7ThTU3FOLC2ERCUYnkF2VRE0J+ADdQpS6BjCHpVdzuaDyoYTgiuMat7l/MMiQOTvl7qKWJLEYdUCcnlaKhf2T+d9yVmF97IkihdxoPQtNIon6SARXKyYpbF2Fq626wf5NJLPL9187cjjccenNv7+6H07D7xxBP2ox/9yP7lX/7FFtAdbm9s+zzw8AmTT5QUpMTV0N0FHj+541f2qX++1MX9R7feZ1dce4EDMn4LkzIl5ZWzy91K70Svn3D64Tsdb6JV4vDGh+dRIuiTMw88tK+Aw2XXnD9G0QmPH1JZnnp0hSnBEwgJP5/suqsAYv5cyWI+3uRMRp0Jxx0eyyeu537w7S4J9vc03D+8/sRxhPtN9LAki3mye3j6mcfuBFZ3h8qTGHONTcf119gKBdDHVmNQ0lzEPAuTeH89/n2faHt6nX99LmAhnKtTmVvJYhZWgcJr1887AOQCkcnOEVLF+qAZ3H/3n+ziK95t9TuadrquxCqXP4eu38/jR3//rBtaeC/aWjp2Ok7ic1Fb3TBu1WWiuRG9H0UgisDuR2AqwOOU45dZTV2z0zwMkygjq3AeG9m0plWXpwGW7iUQFyLRCn8+rXNPPe1EVwmJi8PjoMNvcicXYBFNpKqqCqCRbdnoPDoQdq9atcGmTyu3+fMXWF1TDZWTdkdhEt1Kbs211bVWXFpkhx15mOU5E8JBmzFjlt3xne/b2049zTasWcmKMHQqEnuJwbU6rK8OVoy7oFi1d/RbQ2MboKMAgFRiTXQFKkWA3tbWSUWnBa8RqjLoUASMvFN7Fh4faZggqjoyQNetPnQjrjHVaD/dGI7rqgh1d0PpEsDhS1USVT/kQYL1oAMtPd0YH6oiIv0IgGRIlQ9+/9Y3I+Cx+zP5wPqknpnQw+ONpFYlRnqfBx7JBKV7Cnj4xC88ngJ0w+d/6Kog2vzKf5ighSvDyV4/6LD5OyVNU0mYw+OFSVvieb71z/9hfnU+fC8x0ffVAr8yHiaG4XWHIEXX7RPdiTQlyehTicl7YrJ91vmnjiWqqgL56pPAlFa8fXUg8d6H+01UPUpGq0p2rwQSw/sd3vOJ/iz5FX/t56sxSpiVUPvKgq5JibnAwoWXnWn3/sfvHcANE+vEypQqA4nVuzBhDwHLVOZW4vUkPkdhVS0EhsliGc6PcAyJICX8PZybhcX5bg6oaum/+9gpZh6MCHglgtvJzs2J7l/0fhSBKAJTj8BUgMfZZ5xkVST8Dc0dcZE2qXQWjCi5faenZzhmVCfUoyHnIjhiS5YssooZpST8qiKQfvMZARAl5QIDqhZILF5fX+9AgYTnA73ddvBBhzgQ8NBDjzigkQGwOeigg1zLUFU81qxZa0cdEFc7KgAAIABJREFUfbQdf9yxTkfx1yefdKAlBSpVR1u3bdm4xYahcr3jHadZU2OtlQJgBgAtg1RPsmXyQcLf3t5vT/z1WSvjvUWLF/A3vJGxoxHJjFlDQ6O1t3GNAAp5lWjMolWp4tHB+OJCcswLAVqqhowAnlT1UfKn/QWCRLFK45oziYta+KrWk42vCGQrawVYDaoTGO+rC5aU5dKT3Pzt26OKx9Sn8AH3iW3bttlXvvIVu+CCC+zMM890FTZte0t4vs8Dj/EqHmFiFK4ST4VqlQx4hAn4RABDSdF4yezurkqHSVW46ryrRHrNS5vdJEpM0n53/2NjSbx/0kKgECae+0rFYzwQJVrQVJLsZKv0ye5VYsVjsn+RQlCkz/h5l8XqluamtlPOOHpMR6H7qs1XzcYDleNV7/zre7LiEV7DupVVds+dv7brv/lRN05fwQivLawGJlZmBFATnwd9Nox5spipH35xaYH77HjPWwg8BE7uuOGndtX1l0zYQGKy9zLaL4pAFIHJR2AqwOP9Z51uVdtrrZGqryoCAh0x/R+bqFdOF0FBo39kALBA5ykMB6dNLyWZTgMYxMaMBz3NSt4XGzZspPNVmasUKBHv7+sClGRaWek0PDaKqYRstZUrVzjQIXBTXFyEJ8hxVlzGcRGpq/JSu6PWykrKrLa53mprqNI+8YyVsN/hRxwM1Spm8w5aYkMSvrNvf3snIvNma2vttUf+8qQTf+dBLz3m6MPdWMSWEvDQ9ckzRGBIVZm4JweVHtGqoG5JCC8NiEv6xDFjS/Ethh3QiJsCCrx4t/J0SkSxnDxraGp2tC7neSLjQw5aVpRnH//S1yLgMfmpe0Du2dLSYp/5zGeclkPPTLh10A76XuiHt956a+TjkTg7kukllChp1V/bwoNm23mXnvGqVeJdzbLxEnAlNr5KoM/vTsXD07Hu/sGv3RAmy8P3iZpoObXVja/SkqgSoC2xiqEV9XDVXivmyTQeej2k+ITAQwmz59CH1z2ZJzVc+fdah2THCmOeTNfgNR6+4qFzj7ffRONSsupjEmo8/LHDJDesOIS6monOEWpiQv2J4vFntBFK4n2yrvP9v5v+vzHNznix0Dl3VfHQfQ3jPZW5lXg9oQ5Gx1m8bK7rdJWoxUmk9uk4ob5jWmWJfeST5zkg4GPin5vw98RKoAdjonP5Y3pqYPg5gcNQ3zFv0cydqIYT3afo/SgCUQT2XASmAjxOP+ZgaFYjVof5n3w20mn1JA+NHBYc1PpJybioVl1UFmTod9zxx6D5iBv55eXljwEPX/XIzy+AltRj69atcxUQVQxycvHtAKTMn7fQ0ZkKCgotQwk6lQ9VO1RRcAaGHD8XwXraSDo00h02c8ZM21a/GfpSzB5++HEHVM48652WSzUhs7jAps+eaTWbq2wAKlVPTysC9h1WUlphL69aZQcvW2ql08vs2Wef4/iDzuRQ7XZdO12QiMCHqhzq2iVlegoO6K5BFcDDOZKPist9pyuBDoEcjVkVFnl6ZOCO3j/QS8ywVyR2qRxsiFa+S+dW2JJZs20Ej5OjL70iAh57bmrvl0faVVUjmfD8jQjCPl/xeCOCsD+eI5FGs7c7Su2PMY6uKYpAFIEoAgdaBKYCPE44arH19vU73w1VK/iRigctp0ju03EWFwiRGFwr/NPpgDVr9izn6q0EPkblQTqHTKhFOWgltm7ebLG8LCurrET03WGbN26z7BFczCvzbNacWWgesy0zlu1Ahoz/stCQqIwgkbmSr1S0Enm5eU5vsXbNOtsCqFBTjMMOPxpzwWJ7/JHHWXSpsre95SSro+vPySefaNVbt1rdjmrnO/LcilV24imnWTei9nzGtrGqDk+RtY4Opg5ajVQ9MqBuqX2vqGHapCPPoMoifr32E9CIC8njJoqqiDhQBedMFLAsOmfJkDA7G9DU1yN7RS5hyPL5qRiB/luOP8oG+MxWztXASvZl/xxVPA605293rlfzUSDcVwl1DP3+xz/+0TVemD59+hj9aneOP9XPRMBjqhF7E+0froxPZSX/TXSJ0VCjCEQRiCIQReANjMBUgMfbTj3SVSbqahustbXDaTTkx+00EOj7hqENOZ8OKFHl5eWWX1hAK1sAA1thMZWLUeABFnFeH+2NNZaFtmPD1mqrrJxrxXnFlhVLtR5W/3NyciwFMCPth35W9UCJvoCAkv0BgI+qBqqwiJr14IN00DvhCFu4ZAn7pVhBdp79+Ac/tHPPeTfAZLXl5+VaQ10t+pGlVg1HfvP2Ojv0yGOoWiDu5nw1DRK0rxpzJHfULqoTqniMVTLUNlh6DBI/Lzh32pVRcbkXoktMPyIQkgLViovt70cXwufSGHc2FaPD582yBYCrBrps1bW02Y7WNuukU+GXb7ktqni8gXP/zXgqge7LL7/czj77bNdSV8+F5l1hYSGVvoft9ttvtx//+McR1erNeHOjMUcRiCIQRSCKQBSB/T0CUwEep514qAMBbYCOBtrWCnZIYK0tAx2HKgUZeGdkCBCQsA+RfC9cstgl0wW4iadnpLr3pW2QID2Gy3h9Y6MN87kdDfV20MEHI5dwLoTuPHo97uKd5ehX0kzEu2PBc+I9VT/Ec+qnS9WLL75khxx+iJXgrq5qyQgajV6MA1964TkrgAs/fVoZAu4+vD+20OJ3Budrtb8+85xVzphuc2bOsHUbtnFNDa4jlZI5VTVUrRDI8YaBzr+Da/VUMSV8+nlktPKhOGjfDMaWB+DCv921Fh4a4FgYn+fgx37C/EWWz7Wsq9tmO2jX2947ZF2KFZ+5LQIe+/vj9pqvz1OtvvSlL9ljjz1m3/jGN+wLX/iCnXvuuTRH6LQvfvGLztOjtLT0NZ9rsgeIKh6TjVS0XxSBKAL7ZQSu/Ie/t1h+sX3sqs+QNGTCox6wTmgOjXU1tmH1i7aaNptl06eRBGXZhy75MD32s60Q/vngIC0uyXlkXCaH4kF4JEozGrrbWYnNx/QLES1JRQ987+//+E5roBuP2mJmkEB967vfsT/++o92xGGHEtNhRKl9eMyg65oxY4wnPkbXUOYyuvmEZnAQB2V48E8+9VfbtmOrWy2FCe5eEy1F3XgyEPH2DGGMNkSCZxk2xPg/ce21jJWWpH34C3TjhdDRYmtWv2wrV7xkmbn5iHyHbObMCrvwgvNoHwo3ngSoBwFiAVSUgpKiuNObNvHU9d1x1WWYJsfo+JvOe4EV5K/e8A2rbWzg/CR9aqXK+W/+9rds7YYqxtfNP3odJE/pNntGpZUiCs5l3AqZ48UrIRMnXiZsJGCDcPedwBjaSuI2BB9+C8nhf/7Xf8YTTH2Q68jNyXaJppJCN67RTi7+uxv5qI9CU2Odtba1oy8oIIZZtEudjjlcNdQEBM6sol9+xcdZkZ8V70jEPdWXd+Our6225557hraqbU70rPeyY/l23jnvIWndbssOXhi/puA++muQ8LifeZNJVUBxc7rjkR7iMsSq9jaM4jqg9WRZ/2Cb9fZ3WQeu3ilptGDNK7XH/7TRVjz9ElwiiZj5NkL1oHsYMXW+ffBvP2ItbTVWMXfYGvq2WDuJ/+yK2RZjVb+1qdV20Iq2E91CFjHKyZcDd77lEaZ+jjVr5hzjFE7XkCH/ijTmCvOzt3eQ5D7fapqq7aQFf++uU5s3x/NeG/quuCo+H7vsQkfpaG+Ld5bS7RmgG5OCoZhkc89lINgP/UkgRBWPotISV/3IgpKVic5BWgcJz9PpVJVFwJroaKU6QhbajoKiQsTk9dbHfdYKbh/doVRhKS2ZBt0qz/l8CHxk0EHq2eXP2FFHHuUmbQ9tb+vqGjhmps2cO9PNkTT5bnAvnn3qaTvs0EPoRthjWzZtcGPZuHm7NbRS4VjH7yRoA33dlkfcZMSmOaZY6JrT+C8EHYqF2uO6R0UXOjoPBxinfo93qUp3z24MkDVAvNUaOBVwVlGWi2C+xDrrW3jCMD/saLNu+SNKR6JDAcZuvylqp/uqPwjRCztFINR46I0QaERdraLJEkUgikAUgb0QgSuvvIIErMA+/ql/5Oy0+CTJ7ejtAQgAPNasgE7xMu01p5EopdnFF32IxKOcNIAONXTikQmYDMMEPJT9yRCsg2S9AIdlORcrFe8FJPzoJ/9uVZs2k1TQgQfDtFsBHo/+8VE7lhafKSTKQwCE5sYmm1YR59oqYfHAw2f7fiU1nvTiBwAx/onH/2KbNq5zwCM3jWSGzF1tO7XyqlXc/qFuZaQktjkkLcP2gUs+ZDnTZrKiivNxdy8JYbOt37DaXnzuOcsrLGG1td/mVFbYxRe+H2pMj3U3N9Dg4Rm3b0qaWntKGJzjuPTTZ1SQoJdZSVkhdBcSdGXNfKmzTzqrztd/6V+sHXCheJK7AiAy7ebbvm2btmy3RfNmuv2GiVsPnPleVo31vROQM8S1t7a22imnnDJGWckERIUuz+E0mSrw8AmzBx6Ka3NT/auAR33Djp2AR2lpZVLg0QBAefrpp7i3HS7R1Tgzs/LsgvPPhqKzw5Yumb9L4CFTuWxoRw6ZcG8Hhjqtc7DLmjvr+VwfmgiS0a56Oiu1oJGg9Sr3trCgzAGPLWu2kiy7NH4UeAzSQCTfPnblJ6y+abtl5jfaYDaAKjOHe93Din4/4+x2VYGcnHRram0ggc63eXMXAjCbMOHrxXRvPkCH+9HbYTm0ih1hngtkC3Q0o60YpvXt0bP+ZlLA45IPnAXgWEPFAuM7KEL9gI40wKZrjUs6rSkjmlEmc1btbVXxmD1vrhtfFoAjBkhPweMjlapHFp4Xaczj7Rs3WRrP2OyZ0+Ff4eI9AE1r2nQHSgU85N8xMswzCX2rCGBSWFjk7sm2HVU2e/Zs6FtZzndDBoFtJPkVsypkUYhJHwsHCNG3b91h69ausXlz5lg5fh2ak2s3cI+ff5nzZfL5NFuGweGOHTvcuVTpkIBdz2wuBoaidnkQprmGB+BoK+A4UHPAhOv2HiP6npONQJ4OVhQzbIhmMbNYuJjJuWs7Wq2qsdk6BSyp7Oi5TuO5HwIkyvn99luidrp74Z+MN9UpBS6uZcHpwgsvdOMWrUrUK+k9oq5Wb6pbGQ02ikAUgf0lAh8HeKSzEnz1tdeNVTwEPFro579p3cv28ksrrAg6hnjgH3j/39jSxUusC8oD6b/llRQ6TraS114S5w6Sq1769s+qqHSVEKUaXRzrrnvvsXWr1jgqxwhA5dv/9h0Sx8fs1JNPcpxxrdALeJQisPXAw68kS5SqTa978CGhbjoZzVOPP2LPP/OUlWCIltHTjqlZK6vuM2jzWeUSyLl0HFu1chWJ1CY7/sQT7IKLP2gpM+eS3JLkAAgaW+pt89b19uKzT1t2bhGJ7ZDNxWztQxdfaM31bTbc2WYvc/xeklUJXftJetJJGrWCPEiSqLGNjIpmlXApwcuDG19SUW73/eYBa+/pZnWYKg+J5Qjv3XLb7bZ58zZbMn+283QQ/cUFabSCIP7/IB18RAEoKy+GotPpErQRVvMdFcBXXILJN1XgsRNoGa14JAMedfXbuZZskt0MEvmrARUV4wKPv/71CZeASl+gBDo1LZuq0bm0aq2zhQtmjw88uO5e9AJDxop/hlbNAWMjfVSqeqyprY7kedjySbj7h7qstb2ZrxbGEyNGaQ54tNW122CP4GAcePR19jng8enPfB7HcCphGdV0X8ql+tHBCn87Zn4tnG/YOge6rQCzPOGd2VTZMjOp4uVnO/AzRAKeXxDD36LFcqjcWMqAAwcDANj0dMDswJAtm3b2pIDHB973dlu+/EUV9ZxMWqCjT6B5dLU/7tWBkJyxqOJRgDlfEW1tMwANmTmIxImn5piMA7Ozc8jgR3hOWm3Niy/b+95zBsLvzVZBAjUAtSolt5hqYqE99uiTdtQRB7lrEdCIAYpffvllO/jQo1kwwJCPOdzGAkABVZE/P/IHO+nUU6yXCkiaums1ER8B4b4OwFcPXazQnVANbcdR/NZv32knIO5ev3ajnXDCiVa7fRteHgAPull10HJXxygFeHZ0d7nOVUJVw6ps8Kyq+5bveDXEs95HjIvyCgB6nZbGTUABQnyp0vUM2JxS3NsrWARgtE+trXJgrFd/IzieFjpGmLOjxTu79VsR8Nhf/h16va5DwOPKK6+0Qw45xD0L4aa/WStXrnTGghHV6vW6A9FxowhEEYgikBCBq6/6Bwc8rrr286yUqnUlVQvAQxur/ZvXr7Tnlz9rRXgAiDH03nefa8cfexSgpI0kzGzd9ioqCVAt5LRMAl1RUGI5VB0qyqc5+oySc7Ju+/n/3m9PPvqYdTS3O/75zbfdas88tRzqxxEACPIykrEOVk9LOE/ofKykW4mXpwf595ScZ6UO2wtPPmbVG9Y4E7Xf/vo3JGoFUHKGWaHdjB/CDJtVkm/rN250CdxJxx1vixcttgUAkMqZ81yXn6a2BtuydaO9sOJ5Ej0SoZ5Bm0Wb0Q9/8CJrrGmzbJKvzStesAFWhpVN9brqDMuyJInqxKOMmnSU13BdJkCinWRCn+klNk+9sJwEF0+DUfdosib71repeKzfCrem14oLEQEDUvLy81zSKc6Na0HKeVQZEoBxVBUBu1H6VbLJq1amm7dstp/8909clUjGawJyOSTszgl6lGoVftaDOI1Xq++1NdXWRvIYIwbDwxmAnhm2nRVy0ZZS+fyVn/gUq+dUoxxGilOtFAeBrVr2e+qpJ10LVSXO2mIkwBdecI411DfZnNkVrjqVFDWp69JQH9S+VusfptLRQ8xjGXQ06ra6Rtq34hcR0/gBIIPDOGc3NQAQC6jQdNpv7nuOlX/g22jFo4+qGcvi3Ots+9K/ftW2VK+1vpEtLtGOMS+2Qi1qBkD2CHBSDZk/bwbtZbOg23VbFyZ6qTSbSk8bsoOXLoD61BU3s8tGZ8HpO7tw7AaYSk8xBO3q0MoPTAp4yLlcHhZN6DtU7chjHHLtlhdGBgdWDPWVSfVFmg7N9RjVNN2TnIIsAIf0GnHQkUMr3G7mTT/ta2u2brOT1eGpH4DQ2mzZUPUKmO/NXAeqEXuJxQLRFhvQgUyfXuEqhHPQSmxat9piVFKWLjsUqlahPfXMY3bEUUe5ax2iqtfX3mXrWSBo62pFeH4M++QBxoetm+egt6vX6VQGAAeNLBJ00VWqDZF3LxWKPvQhAleqeGZRpemVKSDPh+ZiCs+GaGA9tAHWvBtEUJ9FBa+irNx18+oBhAig6z7MhL41vbiE37tsE6C1YyheRRS01JfTg/D3RDETwL3h69+MxOXRv2i7jMCuWuZG7XRfp8mT6Hqc7DSJTtuv01D2+cMmM90LB53MRX5PXVQyo8iJjp3YMnii/XenpXDo9zHR8fen91/Pez1RnCa6T5N5pic6R/j+pz75cUuFinLlJz9HkpTlgEc7q5YdbU22Zf0qe+aZJx3w0Ervu854D+02T2GltZEEKdM21ldbM3qFEZIZrZiWAWAqSF5LoXeIW95DktbU0W4/f+AXJDSrrR8qi+hQ37zlFlv+8ko75pijnUyioW6HS1pmk/QrCfI8cf3DoA48jgfOlwcgwyTn6cMDtv6FZ+zxP/6fPfvYo1bVjp4EKk4XyVmXBKqAhBwlcvm5blU9D6Bx8IJF1tzeaEcddrRd9pHLoQJVcfwUe3H9WsMxwNp6h20aCdvffvhvbEd1i5WSjNaicUmjg84I1zcgHrwSbwEPtQwlL+pBEyNNSb9ABxSZdq0Y8/3Jl5639v4e5wCtJFM0kW9jVLVhzWbb8PIK64dexdq3W/1NY/9LLr3YdT3qwg1aFBYla3KwVso+So9PeltfD+BRPq3SqrdvGQMen7j6Gla+y3eqeITA44knHnegywOPHJJa6WSaWUGvnFE2LvDQfW6D4tQ52EKVo9VaOxvwpVB3pjSrrq6yWWiLCqG2oZiwWqhf6Uo6VStCt/OznzxC8LkPVDxEAxTwAIsyLzPsGzfebJu2rraG9hdtVvFMW7tlk6WjV6kCzKQi6p5fnsOKfh9J9aA1t/QADtEDSRyd2mszpxdYOSv3ZcVlgCGM/GLprorXTzUsQ+KP4TY7fOblkwIeJxy1yO3XyxwpKiqxaoz7Mqh6ZDKnS6hgVdDGcy2eHH1Qp7LRm+iZUdVINKnSsjwH1gryC6F56bV0qHv99tKKFVQKT3TaF1VncrPQsbCqWwTtr5cxlpSUE6cCfDc2uXsiHYbogSU4jhfymRQS/2IWBmJ5RbZ69Us2d8F8qj0FFqMV7k/u/JFN59mds2iulUHlGkgRCBxgDvfirbXdOYr3UbV84fnnKb6kWBdgRZVAVSsEELKglKmiI7DbyzOoykQu8dZzKzqWrk8gKJNVigqc1jVfGltb3POkuSIdTjMeVHUCNJxrGGTiqYHu+QeEDzF+ATMd8xtfuzECHlP5Y38A7qt/Q+666y6nQZOJ4OLFi/d6FCJxObcgmSv4Xr8z++AAJkoI3+ghTzU53h0QcaCC0r15r3fnPr2WuXfNZ690q9xXfvyz/IOe5zQG3SQJ7a1N9PVfY08++QS0jBIngD355FPs/eLuV9e5LjubWxqtpRs6EImDKh6Z0CMWkVAUovHIoRONyhn1UFYe+N2vbdXzL1pPO34GrPh+9evfoDtPK4nNAMlmsy1A0JvaP4KpWYXTj6gCMEQVpR4xcYwKQhbL0ZIfy4CsH+F7OwlP05aN9vv77oVu9ZhzSl6NSZsARibJjfwBxI/PAOS0w1FPh5feTUKfSfKysGKG9UH/GmBVdRqg5B2nnWZzZ8y1kbyYNQGM8ufMtfdcepE1ba+3aegLOrdvtXR0CAOIi8Vxdwk3CZ0SH3XoGSKRUmVCSZ5b0eX9HozifvnQw9bEeAZY+c1kP7lU34K4fPPqDbbpxecthQrBEGCkjcQuDdO3955/nv32/x5klb/AlixdaDMqy5ywPF5mGP8Oe6rVf//3f3HueMVDbVpzchGXIxb2SZo/Qhy8xQ/aRywzES7X7thOnLqoFhQRu3SSXroY7dgI+IHCBrXpk+h/8qlmDarsNbqp2qGvupqtdIv5i7t+JbhKLmPoIf7mogugBbXYDGgz421Onw1ljnqXbdqxwlrRchSiS2iF4paKqL2YWKRyz4dJsEF3zMtu27KjxopnzLI/3LMcXQZCdKocKcRR3ZVicr7mer55E3He+KLtqHncDp1zmP35mScstShm1S110HjK7aC55dbBOVqhYHGLmM8NgIAC9BUl1gK9Tc9BGlWWyqKyeP8ApzEA8lCNaKHpwumHfnJSwOPEZXNcUt3FvS4pn06r3GzOVYsXRg8aJDw40E6Ja74VkKX7op91vxTDIsabwXwTzaqgABog93IDnaRq67bbu9/zDvZD88D8LihE+8H9bOQezsT0TxWH51dUQS051CX+ArGNdMKau3CRDbNIoOpgKvqO6tpGqFGFAO0KAFWae3YfuPc+i0F7y8cVvBQAvoVnYJD5UDEbDQnot5kGEdsANO1UO6Qj6WZMAuMDUveLNjbAM6riHc/bgFroEjMsOcYoknpeVMFL59lOkVu56JN6NrkJKRyvj2pUL1WOflWW3CyVmlxEOhVOJfTns+hBPA3za1/5RgQ8Xssf/wPgs6JaXX311aauVgfTBW5f2N4UwCN0lvaOyIlu2aH7sXcM175yQq7lj6rcxBMd0C/8yLswHyq1n/3o/+z8D70D8dor7t0T+V6Md/7Emxo6aHt366pNNWOu6955Wp/71T1/tnUrt9iGVVtNDuDaHsIBWz/r+rTCP9E++kw4tjBeO7Y1uOPJGVubd373buPJ4lAxq8yOPmmZXXT5WS5+yWLpx5dsQie7fu/mHe4fJrr/+7OHWR2ushXPrN3J9T3xukIn7LBak2ycup+hw3ayGCUbfwhKQ7duGU9dce0FY87k4Wcne8/Vxz7ZtepY3qnbz4/QnV735OyL3mrHnXaom7tN9a0uVonu6eFzcMLph9uPbr1vbMz+ujT/Q5d573ofxnC8+eSPr/uv5yfRKT48djiPksXZP5uTuU97Gphcfe1HSa6y7bK/v5rVVihV/EPfzbPW0dpo1VvWO+ARYxW2Dw73cccea5dccpFt3LiFxKjIaqCgNAAslDyoYpHOKuhiWm8WskKbC/AQBauRbjS/pSrx3JNPo5XocXSiL/KPQEcXK6np/dbS1WLzKmZZNorRGbTw1DHcCimK7Ieee5rEmKR9BM47SZgywJwcQAiVibXoMjZCKXmcFon1aDsaoHz4/FzVCNfNiaRPybGvoOi1/PSY5RXksDoO5YNEPY+E5rD5C603ZdDefeZ7rBdh9Ls+cqnV471QwbkG1JkK4DHkKh54CygBEjXFaS9YkZU/Ar/HgYdEs3gnsPT+H798wGpYbRPdTO1CU/mcqFYbVkIBYhU6BXrJIElziwMexXD06UIEwFt20DzXRjVOr9I54s7P420h8BDlSzEaAx7q7sXqedjJKgQe/VSH1DWptmYUeEAnGiIBnM792LZtrRXRZSk9Pceuufaf4OkXqjnX2OaBRy1dxf7yl0fi3axIrJU0ZyEyvvhvLgK8ttm08sJxx65rGyZWPYNNUKFWU9foIkmup8NYDEpVDNya7kBsKuCkD4DbSwVpfdU2G4Z+9MyvN/EaPCsttpOoCniImpTOGG686Ra6Pb3E6n+LtW/vsA50I93qToUYe8P69XbysYfajtrtCMipknB9bQjPiwuoeHUhqC8oBbC00V0qZnOnV1oZ90bgp5s50M+9LSnIgxL07kkBj5MXz3BgrV/zhPufDtiIQSdqaW2Pi8C5/jKqieoc5isCip+LI9PdzVfASCyWZxs3bLItW6rtkMMWuy+5f6tLV1omrWi5x+lQHluaG60MoNc3ovuW4ealOOyHH344NKwexPJx9++MWI795K7/sbPOeKcDHp1otrZt3GzL//qkLZmLazkCfXkeAAAgAElEQVRNHtKogLRQDUpNy7VcjtlNw4PqzVSOAPlDzPUe4t6D9qNXdDFpbLjOIapPAh6qeKhzlUhSmXQo8/NPnbZkKNgKrS+FyUQCZplU9bRw0EuXuT5ATB/HGZTDuQAH016AI5OKlvaNUQ3DRWSs8UQEPPaFNHrfHsOuOldFXa12ce8SKxJKPJQMXfWFS0gG+scSKiX0/nUldT4JF/goKs6zn9zxK/vUP1/qAIZPsrXP/Xf/yS6+4t3utcrZ5Q6k7Ip2NN75ExNqAQUldTreYcfEy1tKsMNx/Mft99t7Lzwds6R8+87X7rK/u+pc97OSuA/+w9mUgWeMjU/XOtE+61ZWjcWgfkeT/ebeR+2ya85316ZNACYcgx9zWD0I45CYgCbGUscME9rwNiZe/0+++ysHYnwswn39eU4/89ixmC05ZK75+LRSfk68t+HYEgHCru55OE/CGPk548cVUrnCz+g++DmT7DOTvec+Mdf8SLxWD/A0lsQ4+iqM5oafJ4qpj0EYK399H/yH99o9d/7GzTVt4bzwc17xXP7XVW6O+HP4Z0jPWmKsktHjwmPofofHDq8pvPeJz4R/Nse7T4/+/lm3oJBsHu3OPwFXffrvoTfl2Ac/+FG4/XR84h/4LpKsTjo+7ajaYE8BPFJJhtR56YjDDqcjyEdIZlZbBSLsFjjmrmUsq8wSUStBWzIT6sYo8BiCKqGKyB8eftAee+gRG+gigSex+Ow/fc4GMQsbSKPi0d1qswArBYCf6QhLBTy0xNlP0vHEy+grUljthuKSqkRKJmMkqrNYWb3/7rts+RNPWAtJUz0r1wMcz3fXURy0uppNkqgEWV2inGidc6fhjizXaLASCRur+yRDhSSkmVBCygEdF15M565Dllk+YKQSwXE/15emDlRafHUtX+Nfcf1JvANXYqeoYQDXHT/9H9tOcingkT6q4RDVqmr1Rsuh4iLg0deHqJ5KTAa0qmkLF9r02dCSpPMQ6KBqMgI4SpGhwcjrAzzUJlZ+Eju2V1MB6AZcFLFSnYKD9nyS3FVjwOPTn7nOdXVKBjxqoGQ98sjDcVM8gQ7XvjVmH7zkYnj7nbR2FWUo+abEe4T7OTDSZtVNa6D1tDiQQbRdhzFVMPKyYtbS0QAgGiD5p70xlbGWlm575rdQidA7qFlyOpQgAQ+J/rXi/6//eoPVNa23dVV/tKWVi60W2uBQVgqJMjoG5unSObOhBPXaJozxmlvRM3X0QvMD/GXgt0FTgZLiGRxnBOBSagUAk/yMXLq5TbemlmaAXIrNLJoc8Dh+ceXYHPEVsRSqDWoJq020ox40EyPMxwyAutrbam5mAjxkGqhKRhFVp36exzUr19kw1ZATjzsGmlUGwD7NiqnYpWbRQY5KzAhxywSw9hLzGVAW+7i3KpmlALQH0MJkMg/VxUdO6Steog0xWyGf34jmqKWpmcH00tKWdsQFGbaUxgxFtJcWkNPzVV3TSHWp0wp4VkTDBEnT3QvMx/2TLUkDwL8HAK2/HYO0xFVza1WpwDkOdIuC2C+TQ/5OzJs7B+AB8OpsdY0a1CignaYAqnQMqHrIuBydkf8y5F/iBPZcCnERyO6mPbF0L0PovG74xtejisfu/NE/gD4jcPGhD33Ifv/73ye96jPPPNPuvvvuSFyeGB1f8TiWFV4lRWECG/K9lQyGiW2YGK15abM7rJI8Hc8nXkrUlRBpRdiv2Go/v9KcmFjqvfHOnwg8wvOEQMiPIxyfkkWf9IWr/+HPYVI33j4am6oa2nzVJqzqaIzJQJU/tlauQyDhr1WJsU8In3p0hfnVbp3Hr5KPd986EOxp21VlxJ9HANHfmzDB17kTQUu4au/Hpuvzr4f3PBFYJcZoNkl8svH/9eEXXbUnvOfhfUj2GT/+ie65PpvsWvW6wEtDbbNd/82P0jmlY2w/vefBmH724wvn0p9/+/Sr5oCuL4yLEncBl/Be++vyIFxzQc9UslhNBDoSdRi7Ap3hfJzoPmku++tPds9259+TT37mow54vPfsi2zevKXOE2CI5L+TLkK12zY64bDoFP3QRQ5Zdoh97GNX2AsvrLAFCxaQVaC1IDmR/0U/CV0/yWs2PO8ChLDZiMhlaNbJKvUjiMB/SwVgmERbwOMfPnGVo/P0walvpk1qORSf4qwCK6NLlihb2gQ8/vLic5gdkICTrJFBWYwMJIOE5le3f9d2IBpvwdOgm2x4EDpKczu0D8bufAXkpSCTMlbznbcFm17XyqqqB6K/ZJDIZPFzPp8d6Ouy7NRBW0JL3XmVs+3cyy+zWceebDOLc22ovRVARSUhnhGNduuJVzuUIIl37oGH0kl5XQyxQnvLv/+Hq3iI854uBT0g57Zv32qbX15nZeyXzTE7odx0oy3IoHo0/eDFlpZDdyMnxA65VXzWtQlKvkmsvHnzZvvvu6BacS59dlDcf6hjAlrpAIKdNw+eAPVQrbKgrmwX8IBqlYMoXFSrmbPm2bp1L5CAF5Ec5tpnP/cFVuFzGUbcpyEUl1cjzn/00Ufc6rxe1wp9Niv0F//NhYDVXhLnnTvJaCwas7YU7sNwCs0M+muojFUBeJudjHjztq3OwVtzqIDV+cbWHTbEfn1oCWZWzLPu9gH7zU+fdceXd0QGc64dH5IMxOKqjF3/hS+j2Wmy+q7llguJqJt4DLLyrkqQfE66qZQM0wXr2WeXk6TPtZqaJiufUWAVM2LOZby0eDr0JgGAXKsoKgcScw1U3VpJwvMx/Jhb+t5JVTxOOoiOXgE4dWJyd4fi91PXr030QyXt0iW5ZgC8nu068MTb4m7fUe+emzRE5vKqiVEFnI3fzIL5cxwNKxXAlYG2RUAtm/s9yILAjMoZVBV7uWYWIUdizLUOPHlWc601gMotrqrSTxUzQ62nAbn56JkOW7aQigTPBvPt4EVL0MD02yY8YlIACMUAkTKA2NYd1bZu00aebWhtUCD7GXsfCETAtQMPny66fw0AIuQ1Aj7hHtKGmrmew2JogfQrMhDkOjuhUc6iZe+GzdW07KWTGUBCs0KidH3Phra3iDHIpFDhErDshyZGbdVRLgvx1vn89ddHwGPcvwzRG4pAVPF4DfMgMbHySaiSFlGIEgGJThUmMVol1SbgoSRIW7iyG1YWkoGNcOhhEhWeP/HyJgIeYeUkXMVNpAr5leJQbzDePsn0KolaiGTAI1xF98moEt47bvipXXX9Ja4K41f5J7viPFmdQGJlwV9v+PnExDX8jOLuxyYgec+dv3YJuwBSsns+WU1PGOMQgAkUaLVdc+m13HMPej0Y9iDCH9PfJ1HKQqDsr08VgZD65itCouOd9NYjLDEx1/u96BS2Y7ilKlhYLfQ0Q40lfBaSHWsi0OGfvWTzKBlYCOdj+GxOZi6/hj8pYx8V8EiHTnH6W95thx56jK1B7JpGoi8KzSBdhqpIPNpZZVQyv2DefLvmmquh1jzh+LIttNPcUr0NCgm+CKzYziibRvcfuvCQPOVBkSFLIOFDMM3q65e+8EXrgj+vVe6/vexyO/ygI6xrpItV7i4TS708p9hitDH1wINFWnv85RdtGDqWtBWprGrnIAZ++vd/tDa0JxtXr3YOe0o9N9NtpxHhraob3hRPNBNRriTWlYmb9Aeit2RJoEwio9xX/hrZ+BrgO2ex1AFbwr7HHnaEvfX8c2zBsafafCgmQ1DJRMsaIRlzeaIz6Ysn3x54+OTStUdlvxFWZG++84e2jUqLBx5a1b7tW7fatpXrbQbi4iwlwxLrMif7GVP5oXDw+S7e/isOhRPf4dcKPEKqlYCHqFZz8LVYufIZp6/JxzPjuuu/TIIHdS4AHgJ06mQl4KGKh/OhILF21CAaDFyEF4ooOXkImhM3rVwrZuLsD4wAETq2MkfqAGw9tBJut3WbNzrTyk7AxLIlS60GvUkDmqM8kk3DtyJjMNt+9XNAqcAgmXw6CXA3on61ZlWF5JpPf876MtttU+PjuF9DL1IzAPw4srgHqZy7i/1V0WtDF7QJL5DM1Jil0kngyKPm2rTSaUxamQm20soX4AUQK8xDaM5EVpI9TPetRcXvmRTwOHnJrDHg4StkwpAeR7oYyIBTFzLaglaeHdpEZRpkorbT7UlVBQHmAeZcKiBW8yaFqppS9WKqEAL+0xGDFyr2lPJyswZt4cIFCGmX2k/v/gVUsgFro6tUC9oM13kNMKBzO2BAJWleaaEdBegoKy2wHOh1w4jhN63f4Jo1ZNNdbdr0UitB5B4DCLZRwXz2hRcAMjxHmutQsrqpPPXy7LXx96KLLlhDVOhSGNMwz70qYWqtrU5rAn3q2qVKCvDBFlDlW7NuC2CvGXBDW10AioPdjE3eQQsWLnFCdnnkyGgyFbCYLnNMxqTWqNd+/gsR8Jj4T8QBvYfXeMit/LDDDtsnYrHPazySaSkStRqigQgshK9rdf3t7zl+bEU4fG8hqzDnXXqGSx7D5CasFuxqdX688yfeUU+REf/eVx+0z03X/5jWmV07cfITxxECK08rmcw+4dg8518AIkxqQ82Mr+z4BDORlz9v0UyXpIpm448Rfn5XWpjw+nXdXm+SGKdEgOivN1G3EWpS/Gq8Vue1hZqIxcvm2vsufqurbPlY636GtB9/rFAXkTiuEOiF+o5QK/Ja7nni8XUsgYzE+aHXfTUu1Ero809Skdm4ZttOcynZHFAlSK970OKrc+Gc9/cnscqWGKtQo6T4ffYrH7H/+t4DTmfi77OnzOk1jdnPo2Sgfir3KXEu74m/otd++uOssGbY0ceeYqee9k5oJ3T5YdWxDeH49urNtnbNy6xItrJPplVWzrJPf+qT9vvf/t5OPPFEqhWdtoJuVVlwzSUHPebQQ127znTQgzoyqT2oBKOPPrfcfv3L+6yvqxOqx5Cde8FFdtopp7O6K/diEhWSCiXsOazSO59tVv2HSTbaSWZSZOY22kGnYcMGwAdO6LfeAke/jkSnjy8qByRI3aI8kfgOk1iqi5QDAE4aHG8vK765KBv9au9JS1bnqQCQ6ZMehGSon8SsmNXlM4460j7/j5+1VlyTF1bOJAPEcI5jOsCBGN6BDlVT1H1LtKjRXrc+sVTFgyzcbvr+nbYN0KKELNO1xE2z27/zb7b2hVUI8OHgUwkaRuPRwyruCElUwRLx9pWwjXNXWfFXd2JXsVHhRS2cpJFgaKtXr7H/+fnPxlb0acFl2ax+CxxJkxJqPFy2PnoS0Y4k5G9Ac9IO7z4XzwZ6Btm8BYtt3erl6Ay457QevuKjVzmqFWqWsYqHQJ06QcWBx0O8T/cw6LVltElN43rOP+98YtzPOLgfpP/OYJFxDXLu5o5m17GoPL+MFsYNJLM1zqsjjaR7W/1qt5otgzu1adXqdlbmoNWr8xkJbkXxfFq/Ztr/3PcUNExA26iORV1rMqjelBSW2ieu/hTVpg02mLfWuttS0UcA9tAtyNVeXcNSoGPFAIdrVq+zt5x8OkL6WlvBdUwrSrPDFs+HwgTQoDpnKR3OGd21TaC1biuflcHhCbMvnRTwOO2gOTtVyJx/R7xDbDyOHFkanAxiEdf8K5GPNy3oQMfUw/VNJwFXa2oZ8bWq2xwr/9tq2ww8xGNLmYIKgzMZpBHCIPcTyYcT3BcUpNkF7z/HFi9caj/43g+tthkzTTbpgCRY15YJGDsYA8FjuOYyBOXZPLO1uNjX19S686YBEIrKyyyL51SATlXP+uYmqh2p0Kt6rWrrdihSNHzgq4vqSSN/JzpowiCqlSoeqk7w+LsqHpelvtmuMiaQOg9/lz6eq5WikNHGu5+fFRFhSZmS9qMfUTxEN9MCwXTmlT7f06WOb8xFnsFrvvivEfDYE/8I7MfH0N+45wGvWiQ5lH+fyuj+tre3fR547O0AReePIrAvRmCqrYT3xWvYV8Z07TUAD2hMiw863M44832IufPxAXiJ/v9ldODZbC8ufwqNRCNJTg5deCrsc9d+yn73mz/Q4epkKDLwxen7r45HXSQdpx9/HKulWuUEeKCPUJKsBO6PTz5pv8dQr5fVbPkZvOvd77Ozzz4H8THccBKpAqokrpUonHMo9MpQnOFeO4lmTNQRkq5eQEszYvfvfuNrrn3oJrwMekh48IODu484laRWQm/l1DpEFiuoagGcreSMVd0c2uukuawPOEJOWZjHCi7eCbUNjVR00FyQ6HYjhp5fVmzfvekmK16M5oIOXdl8Rh14HPCAB+9Er8oS1ePWUa8Ckw3RmtRmF+rLLT/8kVU1N78CPEjFbv+379raF1fZYgTXDngAwgYRBfexEl8ArUTXnBR46IJIEkVRkbu8KDpO/+F8RFLt5RUvk4j/j6PhOB8P3ssmaYwDj53F5VxMHIyxxYEHSSTAo6OtE+8IgAeVpbnzF9v61c9xDHlI5ENp+RL3Z2eqlQceW6vWuYpHDFrSAFlmGRWDLETA555zHslkK5qAaps7cyniZ5Jn5kU/Va4t2zc6M7yM4VzLpytTZ28DCarMJeXr0OC6MGWS6OaiFeohoSUtdWB2WJ20aJs8MhizX/1i5ZhDtq5Bq/nq5FVUWGYfufzjRlNWq+l+EgqZTAEHGF8G2ohs5xczKJ8TTO2yoAQ20861pbXDahprbBGLBDHis2jBUuZKNvOqnpX+EvwqeiiPZVsdBpnFdII6fubknMvfevC8sYqH4h3vhBavnIW6IGe2qamp+0/FQtdTB/1YM2vRnEpiR5MA6FDDvOfmOwruWqqHjVSEBhB0S3CtxgennXqCteOx8Za3n0Ucsqxqy2rnF7PsoIPt2s98xT1j/rwCN5XFMXvrUYfb3GkliPlzbWstDvHNdW7ey/smF+pjHnS77VCzaqt3OCpXjGqDAAllTmtsbkN/00lXrlo8WHqslgpoJ8/7oFzG4zCV+a1Cx1BcsyJMrmMA9E+lLfcLL66gospnoYSp+YKAhqiLoh9qUSJN1DOmqloq50rXwcLCAJVCURc11z/7lcjHY1/5d2RfHYcAqlpKb9++3TVZ0DOgTW12v/e977kFNP1b5pqRvEFbBDzeoEBHp4kisCcjMNVWwnvy3Pvbsa76+N+7JG/W3CV29rkX8g9+jktIu+Fg1+Ne/RytSJtwMc/MLqDrUinA45P2h//7k51GG1oBj7V0w5lRCVd77Sp711txQYYa4oGHknLR6p9Zs9bu+e//5D0ZjvXZKW95h334wx9C1NqGiRtcdu1EkpJH97X4n/848Kiua5XE1HkBrEAn8ouf/NDKcrLsT8885yoVI1QtWtAmSMDdK264AwhY+pFUqfIhGksOq+jFJJw58EqmlxaRzKYjnC1k9bafFqflJJfQSrax4r1pM8dAoMtxL7/oYvvAB95vS1zPdyfuiJcWlAq6Vkyyoh4FHvGGq69UQnQ9rCrf+uP/hOrTMAY8hBlu/+73bP2KlbZ0WjG+J4h/QVR98ogAeOTvAngoyRoY7HKrdhLVOm8TrmsQYKXKwCqqTvfd/wu3XryngMfGtS9YIcCM/rT2+eu+9Cqq1SsVjw32yKMPO4M7V/EAeBQAPN599rkYwdWjW2l3jvBFWTPxpMB1HEhQXb+Oqkcdfi/znBaloaWGOHUhZG7ivrZZOavs3VSgKmfOdI7YHYCDEvQ2A32d1oQDeVZ6kf3v3asclc5T66QByMvPsWJa4F500eW2oWaNPbXml4BTdDyYCs6kPXFWpqhSAwizoVqR3MorAjjnhOz9dFc78qDFViC6FpQzJdWl07KhYUELQnAvDYI6OA0PpNlbF314UhWPd1DxUIIfN4KMAwpnhaeGAwBivS4woqRHvpR6TW2X+6E6bcd88aBZ0zGxBMgzPwZItgfI3IeGBMhpmEBHuX4c3lNT85wviEBXvKsaMAS6XIwqZiqAKyc31d77vjNtwZJDHNWvB0qaqFRyHD/y+EOhsh2EXwotdUE+K5a/YHMrK3gOoWxhbKnaxcpVq5zeRu7jqlSIqhXvvJXFfWkFJNKEoqHV1lZtt82NtDcO7skIIG4AMmQKNLV0dDhiXCm/O2TxEujLdA/D1HH9ZrQ9MhfkjUGuTS2gU7gGVW7UfW6AhQxkJ3gE4ecC6uohdl24RoqW+bkvRu1097d/j/b09Xjn8o997GOObqv5q3l8FMaZa9euta9+9auRc/meDnp0vCgCUQSiCOwqAld+7CNODFxCR6sPfvjv7SXEz054yor8yEi/rV/zElQUePAAD3X5ueaTV9nDf3rEjjvuOFZeh21HPWaCcPo3rV9jZ739VNcyN5WSQj5Jg2oP0mWv2lZtP/zBHVBlelhx7rTjTjrNLrvsI9ZKcqeWreqAI/pSjAQxw63Gkz6zLFxd14EzOiulgKA/3f8z+8P/PmCNDVBBSFSUpPVI0E6iI1djCbpFtVLFQHQn1o7dKncRxmxzABzFVDxiJG7Q1AEidJEqm+6yoCKM3Dq6+u2/f/c724i3QQ7VnyMXLraPXnGZMzgsLCogKRLIANggZNfolFwpiUyTHkO4JM6diVOwnNN2mt367z+2TQhjPdVKa8DfRhS/BmH+0uklruIhU0F1lhLwyMXcsIdqUCafVZIa6suVHtfVbXVVAWktREBRJaMISlI6SedTtCp+4Nf/66gqzseDxC0POlGcYhUHRmN0q6DiIZqSNlU85BytVq9DJNqLFh9sa1c9B0gTXS7TvvgvX+V8VFASxOWiWm3ZtNoe/cujJPc4itPdaPasuXhLADzOOsdqGqott6gPQNHCeCpdFaymbiMr5r14rrQgPC4mMc6HNrfDCks4F94Zna7bEdFi5TtLrX4ZWxo6nNKyfEwNq7hyEtD+THvoZ6sd6HBu7VynqFY5UIVm0G3tnHM/aKu3rLTHVvwCeVAp85M2z9Bmi0uybOmS+cSyxupw9ZYfzGY6W+WSZBfnZdkMzPcWzZ0X9/cgOc8txCeDud2JcLqAKoA6OtWgqTzv6KsnBTzOPJQGDKObByDpakYgT5BRQ0x3X1zlDIDCHAbjWD1dphYuWmS96FqyHVChna++AJp9UKu65J8hzQRO6ykk6/L+iIMZVVQwzaQ7WyFVhRJAXW5uJiCq3i6ky9ghy5bZE4897uhLesYLefbSWBzo5XlaRdvdSjxuykqKuH+YFvL+88ufdxop+XJovnuDSIG8xvo6qolQ0Dh3N8DikaeX2zPrq91zIO1TfKPxA5U6THnUDy5etWIOn/G2t7mWuh3EfxPtkUXTSmHOt7YDQPhoJtWdGNeRzxzuRlOSxbmLeXDTZGjI/W7HjySLvxWf+/INEdUq+udtlxHw4nIBjOrqarvuuuvsxhtvtCOOOMJVSb/4xS/a17/+9airVTSPoghEEYgi8EZF4J8+9ymoDX0kfhX20SuvIW2lCxCJRScGay0t9bZyxXO2desmQEExK+BF9ulrrrInHn3Sla37SZq2wo9Px2RO3Ovjj1jmnI1fAR7xiscmqDO33vxNG0Gf0QY95PCjjrerATBbt2yzRQtn012n363+ZtMmlNzJqW9FIdrOCmoHrslbVzxvOazefulL/wLFpM3x1J3XB+1RZdiXQraCG4bzEhEXXhWPdJK4bA42DarJDJKUMkBInvwxqBTESJjKSsqg+RTDa89zK2H3PPhne+jZFbZs1kK78kMfscNOPdZK6DZVxOqvNBqO2iQAMppUuTa6UL3SZKjgksfRKoh+HgUeG+rqnHN5/PNmt33nuxgprrCDK0otg7HL+G4Q4NEnQTDAo5P7IDpKTOaLwdbZpXalrbSLlbM5/h+svg8jPJYbtuhWzz37vP354YenDDy0+qfraGScOwGPJctsHcAjj8qFKh5f+MK/uha5TkwcdLUS8KjastZRrUpw+q6rq3fAIxN9wXvP+gBApMkWLyi1uvoaGyIR3lpNC9z+Nlu4eCaAq5PqAfePvFR5dyPmfkwjOh/lUyhTZy6JoNNs/Ya11s44Z0E5UhvnrMwSgGWRvfTrtW4OCHhoTGoVKxAzd+5Me+vb32XPr3nONtQ/yawopWK3w444aiGJ92wcw6EU1dQ5YLeRat208gq0ClU2g+rCtMJyHMvLrRSzv1ZogVkxqhxUBlRhaqJa18H1DvL1/qOvnRTweO+RSxw4cpUOCcP5ropeqqPAxTuE6TXN2zQaKFADsy5AYxXta+fQtYqaiBNoC9t29lKl4AdC4YwnhXlH6MSW5kwddTyOzfwUaMulallON7GFGP/Nnl1p5dNwIcfLRA0h5qqTFFqpbOZYDvQxNw5AfgtVJSVm5QC3PKobq6BBxaimFWLiGOP50DwRWFIHNf2cR9Wjn2qEdEn9gNVHnlpuf11b5VaUw02+PW68fCaDZ6gUY8TFSxdR2RqhPXGbrVm/kQ5Wuf8/e+cBZ1dVrv13eu8t05JJ75USEyD03uUiRa9IUZGiF5DilS5FQPSqF0VEEUQFEelITwgkIb33Pr33Xr//s87sYTNOdLyfiQHn+BuHnDlnl7XXPud91vsUwGk9c42ATgBfONc/m0ybHhYWGgEeccwdWV9HQver13NdpKJzz3z7jnuGgMeB+qL4lO7H72qlU/ADjaEcj0/pRR067KERGBqBT/cIfPuma6hbEIPi9/+Nq653NA0FeLW0NGJlWUoBuh5r1c2sgiZRkMTatddexb93OjvdVvjcJSSQs35raYnRcMZFt1H2BM4zcbQWAkENthsx7D3fu52CES0GfO6x0Duu+/a3bTcF0IRxo1w4nwq0aOxQJTbXeqksOcsr662K1dC189+0vzzzW9sNnaPSiVcDBbN+nLiYjkE7Gg/VYKJbxSAUiSevaDg5HvEE0cXT7QjjKCPRXsQGRbI6j16F4LQg6EHhFLoRrOa/Qs7IBoqgFAqtm775LcuE5pOcl8OqsYToYViGtrPyqmpP56QV6kAuiFbmHQgRVAIEaOVWnJJHn/6tbcIRTFajErKLLvM///NjW7dsjRJagccAACAASURBVE3KTEXYC6VEHQQExC2AjWhyQ+pYyd6+aavNmDbFFYQtFF3hFIi10IBaO+uttYMuFPutJQyutg6nLrlhJSZhnLDBVrA67fQrar5QvMawWqyCNCBhDuSa6KEgNu8h6pYe1QDDRihr6nhg/mvjJ051wCOagk/C3zvv/j6/pWsJWOZ6P+JJ7929xRa+/76bH5VoWjKGZUGhirfjTjgBIXKxTZyQCSjF3jcmxVFputF4lDdstaomMjEkIqbQ7Gb1PjSULlKY4GOMJeLO1NbaaLsKd5DRUsqqOCYCjEEauqPSfKxv43OsakOVA12ymZXjWG1NrcVGxbljnzF7GoGSG60nstSqy3GyK6i1iZOm2tiJwxjDMrpunVZV22Rbt+22jLRkwGU0tB7yLrDZHUGGSZcc0RiXGs4nFcAdBzjNL92L7qIM8XqCnTUNgO4HoFrl752P+u11Yk6bPvYTwn7nYiUtR+9ccVdHmiHH4gu4ZlXU11k4dD3NyS4KbDk9SaCtTkcL49TFfRGkrAxR/3BiC2MOBUs3Av6VUYAASDx/TyaPIyc9jvNLg0Y5yvJG5hA2GMY4TCL4NRFtxV6LA1RG9QrN2wEMTeioKrmmOu9qtCI5mCskcL4hbFwgU6BDrmV6BAwTgp2xQxvA493Fy+2D1Vv76GPeHNE1UpRgEOcRTrdj3uxDXR5JJd2xQgBgNZ0PAU/nnMfckylEEPSyEYjb2zmWZqiIsXRuEkRh5LOkluOoA3y0cf73P/SjIeDx6f762e9H71GtJk+e7Pb1zjvv2Al8NskVTXNaAZuPPvroUMdjv1+JoR0MjcDQCAyNQO8I3NALPEIAHlddcwMryNCjKDId8CgvhWq1CS7sBre6Lueib3zjq3RAii0nJwfxNoUSBXA7YtKsNAo0ikd1OOS4FBOn/IAA8Nhb3mAPPHAvRVMrLkMNNhLx8k3/fQuOWdts0njpKETBCHj9a7VbZXw37ytF41EBpeP53zxmBbhrKbW6nOJQxZgKPK0WC3i4VWNZ3lLghFPMJqMDycQiNBEA4gLMKNBjEMRGs4IfHhzDc53w2iWgjbeY+AR+Eu3pl161bXRgtLx89imnEpCYZhddeyU5HrgtUXBzihYMFaoPeDhXK1mHBvj7ergVbP03QtlfADzWkzUiMbAsckVJ+QmuVuuWrrYprESHdDS7cMAgwIbK/yisisuhnsj6tw6KTStuWlHQxBKhiXXCaW+hU1BWVepEwF3taAKUqwjYSuXYN6/dYqtWYz0sQa8PeAR07wGg4VGt/OL1NoCH/tofeEygeN+8YZkDmiGsit96+/cYX87XR7XSuQp47Nm5GXvlhVDSkqEIVZGFkW1pCLDnzjsSWkwVGuQmumBdNixlOG5i0NuCcWWqWm8bsUTOZQ4VQsPTKn022TrVNThXUVhnoTloooOxnmtejZYhP5/sjNHZtn3XJpswagJuWFm24o1lzqFVK+oCRcrxiAEoTZ8128ZMGWkhcVVWULkcR0JW5buj6XrU2imnzwN+IibH4SkKQ4RaaIGlxcUumDISV6iRdANkSRsKUK2hw6FtJhKqGCo6Eq5b0VDIwqANHZ5z8aCAx0mTR7q56e946HrouviDKAMOV4Ao5kojGgxBkwjAbgdzuh1NSg8Uoy60JS1BaHxktuViE+VOpsmlHoqAsEwPKN3peqQg/B6Tm4xeI8EVVKFhsXRvwmw2QtpSKGYTKMKGj8yz4i070csAxhFud4NuWtl3i1y1pDlhm3Vkf+ga12BXXc21leZGD5dHwuDL+reZe7EGF62X35pvazfm9wMebvJjDcDZcS4JQJBj58xGrxJhO3fncz33YAOcCwDc7sB6D4BJXcRQ5nU6ncYI7qU6aJYyE8lIjgeA4bbHQgRSfyemf3gIeAx9j/2dERDwuO666+z888/vA83eW9Qlfe655+xHBLvqPjlQjyFx+YEa6aH9DI3A0AgclCPgBx7XXPttl1ztBx476XZs3rwefQcOT6y+f/Wrl0KpqcL1KsMlWVezmt1KMRYNLSaVFLJQLcS6jsfHwKOgssl+9MOH6JA0WH1VLXSYkRSzt9o6rDQnTBjn6FVBVNJyYhLwUDEvLklJaY1tXLLQXn7291CM6mwNIvU6eO5dFCdeYrioHeK4h2tlleIpEgpGXkaSJUrTQSK5wEgweggVS41w2RtIvs5AazB1ZK7l4tIVSdEVhD3nmu177O0PPyKcrtm+cPbZNnnaJDvnkouw06LCl2CW4wrlvZ4g2HU29JBdT28XJPA30bnC7DGAxwbcgLyOh1yLfvKTRwAeK23aiCy22+CExCEcczuFXvjwEa67s3jpEpyBsHylABwxIpdzApbIljaKDgt8eYGVPTuKMbnCOpaV+vF0SlYvXWPLVq52gE3AowvNTEDj4SBd4DD7Oh4fT8OBgAeGpxSm023rxhV9VKtb0XiouB8IeOzesck+BHgkMj/K6JwkIhpOS02wI489hpyWCihKu9DGBFtyWDKi4kPoYhVAncq3LmKtZderbJUOrFMjInusoGiHS7UeO2qk7d65y3IBqKvXb7ZN68rswi+fa5u2rHadgAl5E+3lX7/vOmVySZPtbiPuSonoRObMPc6yR+EElVBjbUH5tmlDGaCjBqeq0eiDCrHUHEM3rcOCceEKQ0T+/oIlODnVQxVLsLNPO5nuTA2p5bhHAZIb6potCyCl4luguYX5m4io+rDhXx8U8DgKa3ONezjFvYC19BTBovupy8FlkO4nAF65tvyWSUJ9Y4NzlOrETECdgC4An1yi1PXwd5u8qyjKUbvCBaUNol8Vyb2XDiA46qgjEPon0YEiAJH7Npx7q5N9RONKpcDBUeR85HHvFW7YYmHNzG+FDbL/iFiASEKic9Dq5rikpdqwe7s1o8eKx1IZjGFlZKD0oAFpgv4lYP3bPzwH6Kx1IETn4UI8ndZD6w7Ya7OtsO52mzIqG/pWMHOCjlMTYBrXupzsTFu/Zj3jS+AoXYxuOoGatfzLxkD7qoP2WUVwY7s6SupwcYxiNWo6/+DhHw91PA7Kb5WD56BklLKZzCfRDD1HK+/o/tbf9ucZfOaAxz/q9jNQGNpgB/xvJVj/X7frz3YY7HH8q1/3fz3Xf/S4/YF+A713oL//o/PhHz2mg/n1Xnq4QgEXvbPK5bH8vXDMg/l89texffvmayl+JOaNsmu/eWMv1QrLTjoe1VXluFVttg0E+Ql4qMC/9NJLXZdBQlMJpxs6WYmFjtND0RGHa9AwaEw9FBmOaqUHxUtJdZs9+OC9bJNkYzoeGRnZdt/9d9ui5RtsIt7q6HotQp0DrQ5LgOpWcOmU5JfZi088atWItBcvWeLsPpspTiIQmorb7/H7tRtZkkrCGk2XYwRC5BREtVEsBrfgqNRCZ6aRAjUIABILNamH40ih+JqEk1QVBdOq3TssGJrOBmhO8w6bbd0UO1+8/Ao78bzTqfnhrLfi1kMXJ5jz7AMcAhuumO+lXum/VFByHEqh/s2fnrM1hDEq5yACcCOth+wbVy9eYTOgvYRCO1HCYjft/na2EzlyFICj3V599SWS2EMQMlOAwqOXE1dkJM5MgLqS4gJE8WkUr/FWWdVgeTmZLlH6ow8+so+Wr3ZOYAEqDwUmBXJ/4OGO72OmlbMy1nN18PtrsUKNSUxxtLmJU2bY5vXLnLg8WB2P2+52LsGB1fXAQ3NAWqD83Wg8cLVKQyuxB6H2aMY0g4J3/NRJhgTZKsjTaGvusAnZY2zc8KlognZaaT3ZDQCPRArcemx8Xb5KR73V1JVYNEF1bVyfbNyViktrbfWGHXbotBlkraBFqS4ipFKgLdhe++0G5+rVKfRLd2w43YpNW9fZSaecbQnpiRaRCE2nZw+dmBzc08osmxC8NsThMgbISIm1bdgxV5KYvXMXOSJVzdYR1GmnH3+sTZs0hk4b4AgA0twoSg8p2cyZdoBiJjbIPV0Ndkj21YMCHrPHZzo6ksuikJUucyNM2TVirQl6MPbqpohGJbaVugwCOXGJCc7BS/BEaRiagqKUSbQd6I74LiLb10KBMzugaI8i9GIquo5Zs2ai58hBlI9VLnNBHTfdV4101Gob6nlPl82a+zmA2HRb/tqb5Ni0co9DpwSUhwIIBSBD0XiEA1S2QoksyC+EqhVuJawgr9q00fYWkzYPvS0E7U8wr2tR5oprsQXspgPUM90PCN9lAIBr2XGzZxLYuBE6V7ftLCpD5xEEuI2ycjoq7XyOBLqWvZoVPg/ioYFFx8VbmWyptQ237Y87eA/9YIhqtb++Fz5L2xXAePPNNx0AyczMtPPOO8+5tP2rHp854DHYtOz/y4AfiCJ2sKna/5fj/7S/5++BsoH+rvmwd2eJHXnirE/76f/Dx+/dC0ox75+K/g9v7DP8Bj/wuOrqGxzPWjQn6QuqccPZvWObrUPcnUQhotXbiy66yDndqLhQsdRAwFpTNx0FxMBpCEeRhFIEkb+BUNwDHmUkJ//ohw9S9NRaHfabKViuPvDg/fbGex/Z1FmHQivpJrlc4li0JgAPdQdkDFteXmebVy+2//2fR6wAfUcNK5+in4AAXOHrf6ggC4PiFE/nJTcl2lKjQhCTK6VcTjhBrNI2wxfvoJgR7QrJMRSr4084yR7/zdOWkjscd65ya6iuscm52XbRWWdZ1ripNnL6eDyUkNvT1agn9C4O8XGw5/fuBx4KfgNYBMTC7JMDe1LAg4JNHQ95bOl9P/7xT2097j/qeARTiLk1b1aHO2WPyzFo5X7r2rXWAoD7aPUygNFYGwUVJRhKTURYNyvnNF/Q1RSy+tzCPrV6PIIV+QVvvm9ryVNR3sm+gIdH7dGquwCbBPiidfUBD7IsYhOSXY7H5KkzbePajwYFPPZCmZK4PI3uUT5e+QIeOUmkTk8cYxWtRbanfBVOUpMBpPGWkUgHp6cF69UVVlJb7RLH09AgqOzu6m62hkbsdLsQEYerq9VMSF2D7S2qsbNOOI3Cs4GOxwaLCSMDhRyPxW8QEAjwEMzqYBl+GPSsbbu22VnnXGhhWMvGZojClm97C/IJ0cviGnZYPtSemVMPxaK20XaWFFvWqIn2wovv4+rVbKFJ4TYNm9dpWOq203GKIVOmHt1LF2Crqr7WUX3ioCtJS3Lk6MsGBTwm5lG8M3fU8XDgwzmhIdLmGsj8QOGBWr53HQ8BES5eI+AoEv55l8wHVMi7oMsOOh4B7ZPX9fDmvt4nsKvtREJlSgZwzyWhedLkia6bkJaWwoILGRgU8poDrRRh6v45dy10R9JEqRvTRMdIxxmOd20M1rW5mbkAoCTrpvO2fssuq6QT9cIbr0OTq7RIXMBEKRQ9rBagFK6uIecm8becsuIAC+EAe4nyRQoL5/gi0Ku0VhZZHoDy5XcW2fYC7jfmsqhl0vl0ytVLrYzeRyCzJmAap/0orV3HLMWIR1178KEfDHU8PsPfTf+MU9Nc/+EPf2glJSV2+umn27vvvuvmv1yuwgHS/4rHQQ88+q+me8XluMkj+tKq/WnO/lXvgRLG23CP+f1jr2GFp7ClKDv74mNt5eJN9oXLTvnE+PsT05XoPHvetL70aC+tW8WcirrcUZnW//VKoO5f7A2UZK73eg9/KJye86dVn/GFYz5RPAsEeeexY1O+eQnk2zbudavbG1ftsLM4N3+CtLZ5wz2XusR2r1sz/7WlLlX9AhLAn338L+5Qbrr/MndO2od3DN45JyTF/dVzeo93rvtKdX/lmQWIRve6dGvvWLX63n/ctDrvf/gTw0eOz7ErrjsPrm5437X3J6cPBNr0/mLsH3We3vlr7jzx4xfs9PPnufP0v89/PF56va6Lkt23bdxjGuuBUu2989bxHHrUFDvutMP/al547/MnsvuB8kBj4T9+XTs9Vi3Z5M7Hf+4DjbuXRr9m2VY7+uRDEVTG/is+Yw76fV737WvcF7koPAIeISEIe+kStLU1O63B3l07bM2alRaPw5MKofPO+w8bM2Y4/v31FkqRUgsTqC0I1xuAQHIkCccUeLKElZ7CW5itZOVYPFr5/usnjlXUh37wsL301gKbdsjhlkhrYhgr+r1Lwe5tQayWFu8usE1rltrTv3/GVpA+K7vZNtFkAEZdcrKSG5DoKyruKcLlfBPF8xnMw1iq9BhW1ZPJjkhhBbmFedzBynCz9ADYKKrwPuboY9AnLLL1e0otGF2InJSSKZZOIM36nK98BbFyMAVtikuTFk0lzMVFf+xspYurlWOPxhS42JRGHN+zBCYu3bDemgETEyZMgtO+2/7nRz+xtctW2CHoFUS1ksUoy93WhaNRWN5oikvyG3ZsgRpEgJ7StXHkqkVnMGbkcJoupL4jRI/DCrgK69gWqD9Km65lPJeuXm8bNm+Xya4bQgltFNLmBSa6oMFeMbT7u5Adj/Y2Lh7FaDW8/zoC6WLRPXQBBqbNPMxWr1zkrlMQQXrf+e87nMYjmOP0u1ppdX7ntg22aNGHlooTlIDHmLHj0XOkWHp2OqC0xIblBNkwrIt3F+zlmLBOppJsJYixHnF5QXGhTZ002dHjqmoqCRbcSyHcZsNxOtuGTe84LGVjyJiJI8SwqKLJVq1bZTkAlfD2WFsxv9CJytvoEindPIbOTw1C9IsuvhLxMcGFHbsRgxfY7CMmATJJ3W6uYyxrLQvXrcrSXWRTxFob13PLzgLE3HFOozR/wUI7cs48G07RLVvoHor4tpY6gAKSeyZlAt2YLeiMzpw+uI7HiEyAB+emRXrPaS0U0CwBuDoeCtNTOGWoE4cHaETtzCcBwkTCE1XMi37l7KIdhSkAbr1r2Ue9QhsRCeiOYds5aJuOQ8uRm5tjw0fQ8aD7JCFtK3Q2dXuUk6F9uwRxAV7mfTCmDvp3JwCgprHSKveWAHonYLGdbrXYPr++YJlVtUL9AsB0A+ZDmQcq3gQUPlG8iXaoe9fZOPd2ALlGwRLC02UJqqsgDDDSnnntXdtRCMhE3F5RVeMMGtrlu+26QAESmgNZdKFEqwz8W8J8IEivkF/b/8EPh4DHQf8F8y8+QFnm3nzzzXbnnXdaVlYW1vDFdtttt9GBJyQ2Kcm54ckwQfffgXoc9MBDA/Hk/75ks+ZMshEUiY//6HlXfL7wu3ctKzfNVKj6wYYHTBIpsp585CX75q1fcoWqV2hqe4/c/we7+jsXucJwIHqOntN2rv7vixDmVdlrzy10NBUV9aWFFW6ffpCwl1V17/UelWWg7eo8vGP2F5/exfY6Kud+6Xh7/IfPu/0IJOxrJd87j/SsFHsG0HDuF4+3pQvXuXPSsetY/Pv0U8O8gvaSa8522/fes/DNFXxRppkH7PzHoOP0gIF/W965CmwNNOY6vkfu+4N7r7/orwXYDDTO/jH0/i7AqGt+IQBJ59p/HAWwvDHwF9g6fz10nt4xa5y8belv3vv811H78+aaXvOTe562S66GwgDw8p739iPw4D/vv7c97UfgQcfkzW3tY6Cx0La84/deIyDlXTc9t69x94PaA/WB8mncz/U3XtsHPC67/BqKlGQKYILteoFHwZ5dtmrVcorSePflf+qpp9qMGZMpeJvoMLAyDRUHXynEqRTmneQd8HkjxKGcAK8AqWlut0egGTWwWtwKPUcF0EMPP2Svvv2+HXL45ywdR6woirsQrQDz+d8F6FBi8RM/f8zaGqrs/UWLsN3cYdUU4WiP2VsohbeoHQGKVaQTf4sX3kNQXZgl8BMNpUUdgRSsdDPJ4hiWlkkRF2RFiIYroG6pGBxNZoNAwX0//qXFkN5cUVNtORTJX7/0cnQCY2zqRDlutVo4izTKYQ7WDvXoXZkNFEcfC4UDf+QJdAjPvvqyfbhmDcCj084551x79bXXcLX6iW1EizF95DALlbhcr6UL08nrQ/NGOQpN6e6dDnSVIqqPwpVLQKsRTv24sXnQp6JIeycwkWIsMTnOmkmLb+fvH6AbWbtxC/v2Aw/oNfoydaLjgA2uHso48QBhO6vfelQTdOgBj24ciqbNOszWrFoccMaiOPzuraJacU2g1AwGeGSyyp6Rk2U1LXtszASoMoXldCEo8rdst2nTZ3LdetAy1JCf0mjjR4+2Qty/2pXOTREcQZZHbFK8zV8433KzsywPQbO6aSvX7UZT0ELeBsnZjZG2dSXnrpVyOgHqKClIUVSta675LmYG2y0hs4XsjQh0JyV0KqDIIdAvocsRiYtZY0uVc4cKDmZ/5NMkQjGLZt62IqSIAOgkRCVaVUmFxUDZawEgtTuKYL2NzhuDxXS1zZ3wjUF1PDJxZnLhgQA//ajLERwmoBoAHlGiQKkjgDbDOV0BUjSf1PVIAqS5rgIdEkp8Z6jQI8ANUPFCE/3OURHcA4mA7fG5w+yIWYdg4JAHdYrkcTo3sovGUCzQ3eAcexBpC3QkRUClQyfUw7mHogHR3Oik29RWUW/tmEak5eTSKayxt1ZuNtoguFcFHNxcS6/XuCCCzobEHALg3b3Awzs+56ompy322wmwTOelBTu222q+Az5at408DhYBsCuWtkMUNOmIXE6nk84Dt4JkLy0HL+Yuf/sEoOFYH8CiW8Cn/48+ewIhhwRADvB3UUb14zqsveJ//+8+I4ZeANWXgfNp/ID/Nz9micuV3SHwIaAhIPLUU0/ZlVde6aiiDzzwgMv1GBKX95soXuGtp1X4q/vgL/684k1Frb8A1+s9kOABDxW7HnjQ3733qsD3HnrOWyH3ryr7X6ti0wMk2qeAUf9t+J/zdw+0H/+qv7dffwHvbVt/86/O93+tzs/j8guQvfHCh31dGP/zKpK9wlvF+75W/L3Vf+3HOwavM+GNZ39tizcuGteBxty/rf4AYqBx9l8Hbwy9zsAp5x7Z13Hxj6MA4kAdJj8Y8Y+v91o/fc5/Hf1j5wcKA1H5/CByMNurq2lwx6pz8YOp/mPhB5S6fv27f9612rJ+94DjPgQ8BveNc8NN3+wDHl/80hVoN4Y5zrgHPIry99jKlUtxU4p1Guqjjz7ajjhiNitF5HVQPMcnJVP0y6dfIEDCZtKKoQ/pC99bRVIo2q+f+C10qQKbMXOWvfLKq/bI//7E5r//oR117DxsYVkRdnxwR353dXEn4Pehe++zPThqpSIyfZH3iErUShEq4NHASqxoGI7ColVRdi7hbxILDjGsICssECaJJSjLIyrarWJHUGhtKi9wQmS9T3kFZ5x+pv34F087q9JaAg5joQQ9/NDDtmn9Jjvt5GPcNiKU4iwBrwTWolN5dCsNcS8W+Xi0BTxC7JlXXrGFq9Y6sHM6+3jltVcc1WoLOR5ThpOiTSHsqEJ0PFgdgmqV54TqVYVFWMCWswoearXQ3WLp2FAT8hMQIne0kfDO6n44uSRBiM3b6DTNX/SRreB4xbH/uOPx94FHK/oSFVU10Gc+7niE4wx1mK1dvcTZ6SrX5fbb70FnwPkPEnjkQfFJJH3cohusrHYLQngC/CZkW1FRMeMYRB5GA2F+cfykWCJAYNmSRQBbVvgpnBPRGDTRiUkCAO7dvQtBczi5E5tYiacYZZ5FUbynhpPpsbwSEXsa2o6RtmvXbjIoilx34ru3PYBjFh3emAKoRJojkdCk4qy8ZC+uTFm2t7AYiUgzDlhx0Lawf6YbFy9nM8ClhNBBgECB6GAq9XacrDoB0zzBWEQ7ul9GVrodOeaqQQEPUZ0CvgMCf4EZEnDigurGhQJnQKFDfE2nIkKp5bw2AkCglyrzO4rCOVTFvsCCam9oRgL/3GIBbQv0JDy7LJJjTWS+pCcgvGecZ007zHHZtZLrclF0QzFne3CL6gSoRuDgFcl9EheeQD4L3Ta6EN0xEeTJsH8+a4O70F0g9M/AdKG6pMneI/RSTlTqzPWgoeph3oX0A7QuU0XmCr23hECOAIoAe0834J3Qv2iA5h4ogUt2FNnavRVWRuaPOlw9gM5QnLiYKO4+a2W+yElO4+KZSPg/zRyEZn8PPvDgEPAY3Mf8v+2rBDwuueQSBzIENv0PfU8JlD/55JNDwKP/DFHBuHntTivcU+a6HXp4wENFnLfyr9Vor5DTyr1XBPs7GN6KvkCCv2vhXyUfiLLT/7X+jkZ/8DLQdgejD/F3a/xdlt//4lX7zgNf/QRVxt8F8boXXjdAK/o6H3/x7NGTBFTUORpoxV+v8Qp1jat3DAIL3oq/gJu3Wq/x9Z+rui0Djbm/U+Qv3P+ensUPKNUx0TUT6PSO3S+U/nvCch3XQODT3xHxX8f+HSF1gTyKmh+4art+4DGY7XlzoQUXlSNOmOW2O9BY9J8z/n9rvwOBbP9cHxKSD+67xg88Lv7i5YAGbDyp8MU6r62ttCb47atXr3DFdjsF0BFHHGEnnngCVKsq7HMpFHEDUrWhVWkn/JQAWb/canvgGCS2fuaZ52wXFprjJ0625/70Z3vyicdsAdSWk0862i2edlHsqRgTrUm0khb8/cspJhe996Y98otfkHLcwoo3K/SirlDQNOPcpO26Yk02r7wvAeCRwqp5LKunsMDg9WPrywsSqdyz0rOo8bttS2lhwN2EAiebpOaLLr7YnnrmeduEpWdBWYVlorX4/H9cAFWLXIfWOvvSZV/WybEvcIFS23qLHke5cvY6n6Re6c89jMOf33zb3l+xlr9H2CmnnGYvvvw8dDOAB12QGXwGBSMe1jh18/nSE0aBScdDq7xN6Gra0RYo1C+BELVWuP7JfJ51oAnppuIMpQMRGYO1KAWkFpulB/jzq3+x5es3Opcx0aucuNxHtQoccuBiuP/v1SYLeDi3L7IjavnMi4mD00/HY+Zhn7NVKz50ha9C3W7D1SpYuRL9AgQ9qtWSxYssFY1HESnj2TnDbWxeLkJ1ugbtBYiRt9rsw+YyLQhApKiup9iMhNpTXlUCmIqyVATmzXShRCeqba5310yi49KyOuyWN9qMbF4F2QAAIABJREFUKRMQGNOB64m3jbiaTRs/yUq31duWlWUUE61WBJCQxiACIXIihga3k2a9JX8VafC7oRGxYh6RiAvYZrptZTYZIwMB6OqmSpcXkU5SeRialt07dgJEongt1CcK4Da6UGn8rR4nNelOErB2lc5AGTUh8ZF20oivDhJ4YB/cO9h99Chp4QVE1NXTxNc1Uz3kQAdUQcZcWiXSNsnYoBMhwOCKeEaIQly0OVGdOpkLcvUSYA7nfk3n+CeSzj5uXK5NGDORbkeKM4AIZ8yV0SGQruBN6WkEOtSpiKezEwswCY+LxlkN6h3gPTw9D2CPWLwWa9yWSv472t5ZstJRFKVF0uKAAIw6OAIFKuY0h0QLk36kU45WvV0e9XUicA/TGEYDthrpbMVyP/z8jy9ZQX0bVDwBMjol0AhzGO9m7Htlk1vNPYGBHJRNbH3lH9zv4chXgPv77xtKLh/cp/y/76vU4ZDG4/rrr3cdD//jb/1tf47Yp4JqpWLVT4/yayWk78jjw0ZUKP+qt97z4Hd+Da2yiS/StL7C3V/g7QsM+Pny3nv9ugJx7VV8+ovRh299wl0n8fj9VB5/8efvpAykE/COza+j8OtX/BNBrxUAKC2s7Oue+LsJ3n79+5RWRcDDX/z7Ozf+92tfKvalydBD5+zX1eg5T/viAQGN/0Bj3h8k6b0eRc4bN/818s7Tr5uYPGtMX5E+0Djui4723G/e6jsH//l7x6nr4HVV9qVP8c+ZgTpk/veNnpBr53zphD6Q4p2fv8PlzV8BDj91rf9YeJ0RT3+0r+u2r3Hfnx8cn6Vt+4HHOedeRFGSbAWFJfwOQ2tQDsMizJYs+dA53bTCDz/ssMOgDp0J8KixOMSkFaUlFDbYv1Jsuxi9XkpEbi7iVFZcXTJ2VYW9+dY78PgbyQ8YZ88++5z96pf/ax8sfN+OOXJuQIsgSgbFsZLF9WhAQN0G+PjpD79PwbnF6QfqSO3uEOcdUWqzqFbsT0JddTyk8YincEyFEpJEYcvarNN4xNDxiKDAi6Sr0EKHoQLAKy67iqNUirNTTjnFnsSuN5zifwwi6CUfLbeLv3SJ6zicd9YprIixEo1eReJx5Se4hy+p3HMYUuEVeEgcHwAeH67eANXK7Mwzz7aXXw0Aj40rV9nMUcOcuNyjWrUD1iJHjaU70mmFuzaSFQFYovMiyo3oN2GuQpV2Jgx3JcBHVCwUN421whPD7GX2tQZHLlFV/hHgIVcrFXZN8O/7gAcAY9Zhc2zZRwucxqMLq+Q77rqf/Yv2E0jb1o8DLGg8tm9ZZ0s/WmLpBAcWwJ8W8Jg0Os+i0NWs3bXM4tOM4jbZ0jN6KCybECwn44CkIESsj4kqlzahi65NNXSyIIwBwvFjrqvnmEhVjMchrbJsr2WPSLDFK7YBQJLoFNEJKmyz2qJA90m6B1nqVpRD5UmOwi2NdPg9K6wjLN9Wrl+EJiGUzJYUmzx+lK3bsM4lZGdmpdItSeeaI6bGIa0GU4Ex6dm4YHXbjj35zP1Y9D2MsXJi6HgEMf579xRbQUGJ6/gdmfUfgwIe06diFe328bGI1cudkdaiiyK9HTDtLJc1DgB70Z1cCKbMFtiv6HXC8wIjHXTJ9JyoTdKMCLwIgIdDXRyGqHve3ENIZyedPCPTgY5YngsHjAczBps3b7Em5pMsjHVfyiAiis6Zun7hgNR22UVDywoeNoEeUaTVlyklno4Yd9JCQi9rmcioq1xIYaBtE+pWkXV/K2SwHQ2JwE1AYqS/u1aPc8bq6MGqtwlQCaAOae+2O376uNVw3tGI19Mz0h39agTzPY7Oiyx5N9MZa4diFcZclBFCf/DhdTy+f//3hzoen6Uvo/1wLvqMevnll+0sDEM05/2Pv/W3/XAofZv8VACP/TkAn8ZtD6Z78mk8r8/CMf+9Ls5n4Rw/a+dw4y3/FailKX6PO/50mzTpUIrldseFVSVRRodgNbSbTrQKsiWcNm2aXXjhF0g+xtpVVq8U+ypGVCAEOh+yOCUsjGLEUadUiLCy+Zc33rSFiz+yiy/5st3xvXvsd7/8ha1YsQLO/xRHD5KwGno/fHsyBCgARbmoQotxxWWXYeWZj8MQYmyJpPlfG8WJ9iF7URVqzr4TGkoSmoQ0ipdkupfRrJZqdTWUFfQI2h/qjARTzHSqGKKgPPW000hC32vJqam2a0c+K/Ollk63I78Iy96WTjv0iCPtKva9YeUym/G5Q5wuJQTL4f6PHrls9T4+5qB32ssLPrDXP1yO+L7bvvSlL9vLz//eiWHlWjUT8XQYBWMPAChIrlbQh0JHjKBOo8vEMbVCSVG6egep0HHoU4oZB1FRRAnqpviMJmuhEbF0PNqEboDB7575o23evhsaDLkggRGncI0MhAn2rri7gpa/uPHqPd5APgVFPr+rsbWNBhSwzmyHHzLHViyd7ywnFQ55+533BZble6lmHvCQCHr75tW2FKvjDFKuS8vKKeqzbcpEQBS0tkVrV7O+jotZQrudeOqhtm37VmfZ2krRqfyOkVjsxiZE2bpNq50Wpr6x3fJGTLTldFtiWY2XLmfEyASocTWA4SqLIsG6qrjWqgp6rL0c7doVV6ILirSd6H8e//kjlpodgVvar2xj/oe2o2yZvfP2JhLow5mLIXbKiUcB6ooo5OmwtJVYMDkzKuQzonF9ImdkyablNvuQ2fbRR6tsAnbCze10mtAetbR0uePajghd1KZ5c2fZnGGDAx5f+PwprjDXGAdAEu5UzBfdRx1Q7NpZ2e/gvGUV6xJnACDqGARuyIC9tIr4aLogkXR0glG4hwMiovkJYpsKxxRlsAvq2pjsDDvj1FO4f6daAmA1EgpJqDobzCNlcSjdvBLb2kWLlkCTbLRRaJgysN0VFcsFa0J1k8g8GLti/OCscg+hoRkwB/AfWINJQjnzo6sHaldLk8UrxJK5oBXkVkIodX51GB6kZaJd4h4tKizEmYzOHJ8NDdAFw7kflcvRVVFt8998x15dvMoi6DzFJifSuWuHnVBryYDqRDpX4bwnn/m4G+vscAUKehbCzjEuYJKggEPd+/dBxRzSeHzWvpH+uefjTy6XyYL/MZRc/s8d68/01vanZfBneuD208kN1FXaT7sa2ux+GIFv3/ytgG6BFdUjjzoJ4fhcF0i2A/pJMiuSFeXFAIQPKZLanJhXQUxf/vIXbefOPZbJSnIsBY7Cy7xHN+9VgeXoTJ4WG+BRTWGygaTyOIDFPffeb089/jNbC3f8iCNnB5KQ5e7jugboSyi4P1rykT39u6dt24ZNrqjRj16n4kNlmpfh4dnE9rAKm0i3IxEKiZLL46CpxFIsOzkGBVo9+SEx0aywUhBlDc+1WbMPs3seuN/GjR9vKVCaJG6Ow40pLDqRtPBhtgkr3Ku/dgXpz4TREUboVnkR97qyXqu57kiVi9FLBdGORL3S3ygU3164yOaeeja0ng5bu3advfLCs/bgww/aNv5bwCMU4KFUuG5CA7tYvQ4DeLicBTpIglFKW5claS0ZG8o06e4Oce5EDRThYQJSvCeCVfkw6Eq/h8a2hePt5jx7j3CfwENdJe+hL179tEJjq6ytt2hZJuNiNdsBjwVQotB4AN6+S44Hkmi2/cmOR3/gUVZeYdnZOTYFp6pONAELsQTOyIqw8WMSrK61DGvXQBaMp3uIigCWcH4h4dFkRRRZYVGdlVc32uzDZ9gy8k5C2ffcIybT+Sonw6PZJbhPGT/VFr212UKbSM2m8xWG49UkruHzz/zBsvMS7O57H7HNBR8RCLnA3p2/DnpVLkLrZCx96QLofMCJBSUF1s0Y1tRXWUwQFKXhY2xX8W46JulO65KSkWVNzOEuVurFGujuCQfoSX/QRRDhcDs89ZxBdTz+86IzAoUz88LplgQymS/qHLYrfI8uQivGC62AHEenUvaFQIrCBOVyJde23nwa99+A6CR0F0ms3AaLakf3IxYwFAYta+Lo4Xb80cfaKNyoUuQ8JbE48ycIowXlg6hT0imdjsIMATjKr9lVWuDSytWdTMpIsyTCBsOTY6ynCfrZdpLlJ4838trtrQVv0GWjOxKXCMjbbofOmG57WAwoLS3js2G5jR49xmmNlGY+dfIU2w5tMZOA0ToAxV6cynII6xyfN9JS6GDccsPNVtUdDkBNx6WOLBvmcSVzoBvXuWiOTxqXcj5nqgBHWojwHn6Bt+suMo/vvefeIeCxH74TPkubFMh/4YUX7I9//KOz0x2NmYX3GEou/yxd6aFzGRqBoRH41IzATd+5rg94zDrkSKhUR1tpBV79FM97yD2QuHrt2qU4KzU4XvkYLE4vv/wrtm3bThvOKmu0uPE+4NFD4R0AMh/bE6rIWbp8OWLiNFagc+yGG260X/3ip4CXXTZ23BgCCte5olqZC3KcKkPfoKJWv3duJq0c0KEVclE7AtsO+SvgEUZxnohAOBIefBKr/fGs9kbzOnkCqUgJConGNrbOslm1TSRLoIashorqKmx9H7InnviFrV+3xk4/+xxWzUdYEEVWWXUtDknXoHclTwFxsSxqna5Dj16HKPffLlmPpySsVVGvVdnQKHsX4PT+yjUI49E8jJtgL7/0J1x4vm/b1613wCO4Aw6WOh7KaOB9YSNHOjvVwh1bA6CB/06CrlReUca1UPcjoJsJoRpTdyg2VqvFyr8w+yOamfziIlfU/iPAQ1/K+vJtA/xUcX2j6aCE4FL2uUPnOuARIZoOoOCW795J0S8q3Mcr0AJ+TuOxZa2jWnkdj2xyR2bOmEnwXohtQFsBy8oOPYzCNKjSthBGqVVyCTrduYSwnA6tp60jyjZuKkYDVA4dTp2zNorqWKzAy+3Sy9A1tu4k8byWlXMjKybFFr+7yVpK6JAA6lIILpwxdZr97sknbDT6hlvvuA+NxzorqNliP/zxTywPWtsVV1zIeRZgqxvOqn8Z78nDuhd78N3bCGEcZVMnTLV68mXGk0HS2NCMkJ3VfeZvHfSg9HTpNEKYg41QD6tcB+G0cZcPCnhc+pXPuznhrdQLkEuX0dzY5HJo9KOOQWczXULOuy/xm7nU5nI3MG3oBYqObhTUatxtNhzhfQyZIl38OwaAkYJGY2Jenh02eYZlpWTxb5ysoMkJfIDmXXegHXASga4ljM5mB4GUQVgMB4XGOieqBhzsBKri0LK0I/aOZm72AAQau5mHqbn22nvvMA5p3K873QJBMXPtzLPPRo8SDTCut/fefs/ioW/FANDlvuWE+szFNgBVNJbQ0svIUjkC2tUtt/y31QB0ZUHdwTlrMUOANQr7YHWHNCcFhnXebrx6NR56vX8s9Tlwz91DHY9PzRfNv/hANbe2bt0KbXiJCxudM2eO00/tK9V8fx7uENVqf47u0LaHRmBoBA76EVDHIyAED7GRoyahefi8bWbFUkVRWUkZlJ9I2717s9VQmKlQyKPA+da3vmHL4H2LUiMxbCAHxLPt8Z1y71PbATDboMMsWbzURo0cbX+iUH7qycf4Ithmz/7xGVZOi91K+OTJk235smUO9KjQEL2qcG++y6pQ0SEw4ihdPPRF4nU79DuUwjgVWlIk2ocweiKJ0Eci4FeFExYYKaoJz7Y3dVlScLRlTxhtL7/9ht11511WSL5GRXUxAuRt0HpG2/CJU524dc5Rx9qESeOp21gtVsYAP8FyPXKWoj7Ba2+SsqPKOBpTMOPUg7B8hS1es8F1DA497HB7hUTyBx78vu3cuNGm59FFEfBQd0TAgyIqbBTicorNUnJTlFcQSsFYmM9qcU429q8tpHynOqpVJaLsDgBgGPqIZuxlla/yB1b7C4pLHehx2dEUffEUnnJPknWr/+GK4N6xU5GnMW1m1bvaAY9kziHCjppztC3+4C3ATYyFAcL+69vfYdsaw0DxF+hQBTQeWzestGVLP0LjkWl1rFKn4jR1GOL0JgpXsAddGArJjlrAWJUNG5burqvApbphol3l761mbhAm14wTGd0mpDZ0TdKspQHtBoZSoeE4XMVUYR+cRtehHEOANHv/L2usqbKLjkWzZeeOsmmIxh975Kc2hbT0b11/AwGLxfbzJ35kyVmRljIMW2cMnyeOH2lBWCN302lqp3OVlJoA8NjucKPoSaGkobcDwASkgynYCdLGnrfBaSmUS9MqvQ3dh8KqevvynBsHBTyuufo/+1yZNF9VSKsjKI2R5rGjXKkLgm5HeSQCIR38Ta91MnBnnRuI0HPj3k1BjkYii7FQPk1EFM5sjOMwrKDHjBxhY0aMtvSkYeiD6PhBdZRjVahoWcyBDuYbGZRufuIzbeGY0YQkJHF9cbRi+woKDJFbAXqZHswGQLXWQGdiNTTEKDphH3zwga1fv4FV49MYr0lWCzVxPRSsmTMOYYzCocetgKJYD7BMIC8hE9Cqbl2tpaHhcOn03J+tdHjyuZ9f+ssbLp9D+pwm5p6ARwyUL+++1gKDo6VpvHyhgpo7Khb10ELFzTd+Z6jjcdB/wxx8ByhguwiL9m3btjnNlrr4QzkeB991GjqioREYGoHP6AhIXO4KZorq1DTMAc65mAIE60wnOm6yYqgSGzassNKiUvecQphuvvk6mz9/kc05fBYdEUSgKli8R69jkvtnL/BYvGKlc8954U8vWi7i4xdeeMkuxy1qCTaqxSVFrHBKnC4ZK646FEsqWDwdQQu0q0I44/qyEBhSIeL9uF30ajxiyGSQnW8aBZWckUIEOgBDMSjLk+CYJ0XHsRKcYgkZI+zxZ5+2z8070qaMGW+N8N7XblxtkRzrKFa8wxEdp1LApaTn2PGnHB8AHnLskmAWGpJoTwyEOz2JyNHY9p1qH+2LAMYFdHjeW7IUUBFkRx91jL38+it2//fvc8Bj2ohMBzwkDhbwaOOcIgQ8+N9uirm0FLJUWC2WxkWijXTAB5U7gCyKYr+WYjyUIjXgVKQC709/ft527Snk0AQO/nHg0ULxV4WQ3wEPrsK8ucfYooVvOuARhaD7mv+68a+Ah4pCAY9tG1f1AY8asi7SCJ2bc+QcwEWljZ8w2YqwBm4GQcQwwNIC6QtewFKdsUiscotKCPsDZJRwHaJYKR+ek8wcQEwdRKhXdxRzq9WG0fkJgYLTE9pkVWVF9uaLi62quhBb3i46GmNt/Ngx9tSvHreZ02bYl6+4xNbSWXn0yf+1MdOSbO5xEyyJcwinkxMEIGxrbba9pTsIOhxpJWWFULvqHGVtxpgZVofIvAlnpRCoehU1VZY3HK0K1r6ydY2mWNc83FvZZNec9L1BAY+vXvGFvlV6AQ3ND5de3kuj8sBIFxZOzXQBVHB79DelletW8u4D5xxF9y4U0NQDOBiXlwPNMdTiAMHxdC9ycjMJu8zm/spziwVx0LH0XhXqAvXS9oRDp4zg3pb2IxJNRwfgJS4KHQ/zm3aEO+9Q7I7bAFwdzOGNuwpszdbdlpSSAUhMtueff97N9czMDDt85nhLTkm1N956m2sUYRd/8YuMI5oOjApycrOturqS48IimQUN0dVkYa0k+BroVz9/9BfOzEAuYS1Q2CqxPI2ky+cseRkn/XjAQ+DMZaEAOkT9C+K35pDO60bm5ZDG4zP6xbQfT0vdc9GvHnvsMbvgggvs61//eoAafIAeQx2PAzTQQ7sZGoGhETg4R+C/SC4PE08cPUQI1IvLr/wvVoQlcu2EEtJs5RR6GzeuxNEHXjwFQEx0vB115FG2ddsOVtspDlVMUQQoodmFcjlRbK8GwQnPcQSigDnxxBNdcFMqYu6cnByKkCp7/fXXXYHh0SsiFCDIQ8L0StK75b6j4lar8kqcFS3IWwH1Jzg7f3ZckmJY3U2gEE+DDhMFzz1YMgqeC6eoSSGnYAKBgU+/9b6lUvCOzsyiOEu0KdNm2eLFH7iAPmUitKMDOfaMc62E4MQEXK9UzMvi0yUn00FwQnbfKqxoLKJe+TnondBVCrF5LaP4blFSNGClg5X2W+mw7KWbNGN0JqwZ7HRdICGgDyF2EB0N2QhXlRUw9oAAwFI7XYMEqCrNOGB18v4oCuTI8Dj0ErgJBcPxB2XEAKge/83TCOWLAtty5SohfAjt/XoOjavrTPk0Hhp3ja9W+itq6iw8NgFtSYwdDfBYsvgdR7WKSUixa6+7yQEPF7LS61bUyXnpemzatMxWstqdBaCsq8cAgMIwLQ2hPEfiCt7eIhuzVadf8LolgQITINkrunZFp1b/FSJHMR2g7Gl3dHekUug1EvAoOh1wz9QlmISeZOPGzZaakkaXoN2+cvnl1mLl9vK7j1st4X9HHTcbe+VOy4jJxAWRxPoowhlJOM/NGUlB3AjYEchuM0h8aC10LQmdRDzdAQBp7MHZjXHZin4mlZV7ObvVFlXZTRc8PCjgccXl57sC2Vupd7/VWehzQBOGFc0K/Mm19u4DAZB6rovAiJ7TuQuQhLqOGvRB3iMwPToHQEBHL5YOx3RMGtKhM8XFJAIWybMRpQ1BehMFv8wZZBiRBlDQvSXHq2T0TLIGjgKMiGrXRj5HBMGN3dIxkQtSW99CyN96q+d9L/7xOUdNOeRQDAKgq6gzWVKwy2Yeehghl/HMEeWgxDqhezcimlY6ceqwCGAiA8ceuZOwSLoYdG8i4csVY5N95x33cI/Xce5BVg0YUY/Ho6TpfD0A4i026N9RdDGD+JwReNLjhmuvHwIeB+fXykF3VJpTezHu0HfQggUL7Bvf+IadccYZrnN2oB9DwONAj/hBur9XnllgR5P+7c8zOUgPdeiw/o1HYH+4hl1Px0P6CMffh2//jW/ehGuUuNbtrmiprCiBYrHcfWirkMwgD0Or2rIwVUJYM90KfydCq7Ki8nhUKBVWYRStWlnSirEKqWeeecYam+qcg5VcR1R0atsqZvUFoS8DFV8qNqqrq11xLICiQle/9ejLRZDLjTQfhJSlUgRl8hNHYZcBjSeS//5g1WorZ4VL3Y8OAEx0coZNgpYCqrLk+BRLRyNw7gXn2jtvvWrDJCRPyLColExWaKF3UTRWUUw3iYsv3jvH54naRZlRWrMenujd/YMuiJ6XSDYOi1DZRysvQ8m411x3I9ahZFGQXB7S2eI0M+Lhw7SxqORMh0PKi3ZRSBKQWFeJmxEFMMV5TEKEG4OIcALvmnvg5NMtQesRxr4SE5LtqT88Z3sAHi7jAVqNKFb/CPBo1mo0mRiRiIeD6eqo4/HhwjdcoZeMs9TXr8b5rBd4CBDwxemsX+tr62zd+sWYBKxxdrrNFLCJFLxJnItzION1gWIaHQNaGQcselezAzapgX/7u1g93QAyeTz16mhcF6k7AGDcde59fTAheCrMp0+b6cIDo6OxggU8/8eF55G+XWlFtSvoRkGraqyw1CRcoYLjGaMSC4kCPIa0MZbYyQLkWgGAKbiz1ZOGXoqupwWXqUTmTZcsf2W1i7ubEselb4iluN67s8we/uZvBwU8vvXNrzitk6yZXbej1xpZ5yFU5ZLJRasih0PzyeuA6H5qAPRrZbbGN/976Ni4kD5RC5mPIzB3GD4syXIy02zyxPGWm0kXJDLBukhHjwL0xxB6GN8LCFq4bm29XapG5nQkICoxMZaQwGTnRNWFbXQo/26AAlVd02St8OT2QLXczHw99dijEf4X2V9YKDjjzDO5Nxrs5FNOdV0odUelRxEeDVW6PcBKwFG/OzFs6OkAPEFTbEfbEs7xaKEimIn+LNk5zz7zImL+Jgc8UMsHgLOc2HqBh6idyh7Rw1EsRSWk2ydAo3vu5m8NdTz+jb8OB3XquqeWLl1qvyALSg91N2bPnu0+T4ZyPAY1hEMv2h8j4HfJ6p+wPlDeyP44hv2xTX9GyWDD9PzBgfvjmD5N2xzM+A0EBPy5Jv75s6/n/a5gyotRvokeA71+oKDI/98x/TZ2ulqpDKXr0doW7ICHOh4qmBugzgh4bMYytYjCQx/WqdAuxOPvgUKkpGGPpy4rWLk9KdXYAwZeZkE23YXxE8bb+wvexy1rhwMVrazaC2AISGg1Nz093QEPJ7btteOVuFz7VNHt6RFUjPm53x5okeNPKMc0Ii3NMuITLTdjmK3ctdm27CkicTnCFWwSiIuqooRzhR8ejbPVeBx5xkyfbvk7NwOw1trhx5xkYQCSJgrPNlbVq+pqWS2Ge0+R3CEHKooqCWIdi0zdDyf6/dgpSsBDnHmpLbJJS29CSCwr3ri4BLvqm9+0/O07bTLJ5WE4NCn0UJ0aYATAI8elPJfkb1GqIHqHMAfY6qGuyM1p05ZNNm3qTLQbqVobZiUeXjygJRzB7jN/etkKi8vc+P+tjocnzvXmjNfxaOEYG3AtCyaXJRxwo47H+wteJ1CQwjRruF32tas/ATzkvqRrVUvBuG79EtsIPSwlLcNasMnNBLylpRHWKHDE6ck6tx26XLucnCioO1ne1/ipoFTXQtdSrwuAD47fBVEGMjr0cHoaumjSv3jP62/qYkkfMGfOEbZu3QacyVKhvoXZ579wtlU0b7Plm1+0mYdPsWhyOILDuzi2EFtPlkV2Hqv6rT02YvhojrGD8a2laxQBUEy25as22O7CMhs1bixOS4Tn0S0LAxzkMKcSEMS7wEXAzSnjrh4U8Lj++kv7uj7qfOjHCca5fg48uDTxgL2z9/BAWCtj1IStssC2NDEC4M4Ji/tDSeZuK2xr2qgsGzci18aOyHELArJYjpGbVS+Y96hWyZgEREF9iuCaBuP+1oOGqBMAUgW9rJ05HE13sQEdC7ZZUKYSbPt2bJ05hlaE5yeferpbLBDFStcwi0T20ZhCxMSkcAzqPgSukaEJcb/5tzofrnPVa/DsaTMEKjulb+L4777rPuyLl9JNLaKbJDCmH7231d0/3aKgcR+GAaIE0jsEVpkH2pY+O64f6nj8/378f+bf7yWXT506lXDNcZ/o+KqTLu3SI488MpRc/pn3UJgEAAAgAElEQVSfCQfZCfqTt/unY3tp37kkDX/aHoMpnD9t53Qgj3cw4zcQ8PC6Zwrd9OaPQjEf/9HzdsV15/GlHu7CKb3wRAVhXnLN2S7Y8slHXrJv3volbCgb+v7b34XbHxk2N3/3BpeKHCzuOJ45F/7nFQhNASEUolrRrqosBSxscMBDX/iiWsnpp6ioxEahVfCSmfscepzTUoAaIweszMxMe/vNNygO11kGFpsqiLTS5ImURacSmNDrU1gtl7hWwETdkFKSsNUJUTEm8OG9T4WYV6B524mnmFL5NiIn10aTAq7COAzu+26C39Zv2uLC+ZSDEEYuBcILy6LAmkMq9owJ42zy3BNYhW22P/75GctA90GLgXPQqj5cLWWGUDg7mhDARRQ0Ofd4lCEVf33BGL0TVHqZVmfHSioGuoxQVoYVSHfdTTfT8dhp00dlWDAdj0BsNXQnukcxKaM4LDIQ8jdTjDcg2g9DFB9he/OLLQ/Hq9a2BquprbIxo8e5NHQVjPEU33JJEvAIUK2cc7Ar/GLlNtavoBWo80IdPT69HMMauM6dSmUHoCnH46RjT7bXXv0jaeRplj18lF1y+ZUcqSyTmSPq9FAAip5VXVWNG9Uy6Ddb0AGkOUtVlvFZZY9jrgRoc95+ugg7FG1KIDOgW9BKf3sfdS2QdcHr0Rjot4p+gRWZFgQFfQxGtD2thGvexdGZkLOSNARRrKYrlfxk8lnqO+lODIOWB9eug27OntJ8i4nPsGXLl9nwERTgoTGWlzfW0dSqSIqXXrmTAjckSHqHYKvnPLbv3WXZWXlWVV7mrGVHDc8m4C7aurkuX5w9OI3Hrbde7eap5rDrcvBw4wJAFqD2ujiu+9GrVXLuTTIwcOJyic4DdDjdI1XoYOpZDGjgmoke1cFxxjD9Tpw3x7ISYrgfc3GXolvjKHyBsdc+tP9kzjU5lTRz9DIRzA1Rllq7mi1O3UvuieVr1lsmbj+O8hQabcuXrwVMptuq1cvtmm9+y9555x1HsZLN9tHHHGMLPvjQjj/uFDo23vwPXL+AEF4XMkA/dNStTzyU2B4wYWgE8F577TdtDR0zObQp2yRCgZ9YHY8bk0ewZBcmFqssPoFFCeZFE11KARoBEN2Pt91+1xDV6kB+KX4K9zWUXP4pvGj/DofsT+PeF/DQOHhp33HxMXbT/ZeZwIg/Id5L5962ca/5k9xVVO4rQf215xbSui+GL1th511yom3flO+Sxr2Vcn9KvY7BSx/Xyveid1bZxlU73Jeut1Lu79j4U+39x+SlpKu47X9OtSRLK5W+f7K6d246hmce/wtfxqx0cpz+RHL/Cr13nP754x8r7/z83Sadq7Z97hePd8W5ivY9ePvry+s7D3wVnUBJ37h6+1VquX8M/R0Gb8z918t/jAOlxe9r/HQeXpK9/31/i/qk8/GAh96/ZMFa81LYPbCr54flpLkuh//1W9bvdkPngRNvHP1j9M+iBd6Aq1U4xaILhwN4nHP+l3qBRyvAo97leOTnb+sDAYlw/i+88CLbQibHuWed7AqrcFYrXdGolWsVPPx0UBA/++yz9sYbb1g52RQef9sfOubpDRRUp5WpVASsCkpTMaznyhEmqxBT4aTVKQERvUfFqwoxb8VYhWyMQBGruSPoYCSTF1GNQD0KAFBaXG4Fe/ag4SYXIBwiWAe0Etx0MgA8Jxw2zYanJVlC7kw77fRj7BHS1KMIwBs961Duy732lYsvsm6KvnBWWeXyA/XdFd6iDGkFvg/8qIzyFfkhFMHrN220FwFcHTyvUDRin+2Oe+6xwp27beZYxOIAiR4E5N1BaCwo+qNSxmCPGmm7dq2ni6ECvZECPt4KC6Bc4UmblByGy1IxwIFVa4rI2Ngk2Cm4VnGOT/z2WXIVit3x7At4aBwDXQQV9oHugQpbt5JOEauORy2p7sIOJ1NQ7ti+FipNqOWOHGuXXPo1l+OhppGoVjr/dmhOspfdsmUFNKQduCglOeF9C+BmJJkkO0ijzsMBLbBfoFAP5gAAuWalZ3ON9RAlTNqgAJDQg2IbLYjTBnDNdXwqMKOCCU507k7mKFWrVq3CKhk9T0Ii72eVnUJe5gVhUSEI24+2soYtFpkCLa8HSlVkkpXWVtiylZvJ6SBhu3UPgCqS98olLFFHwb6grGFB21DFvkPjSc/mGtONamwMAZhUWAUi9GzoTALXW7aV2t2X/XJQHY/bb7/Wnb8njtZ/K6Hc63h4818J6vqboyF584hb0vtvXTdtQx2lNq5TI3N/z67dVlJSAiWsndTyGDvpiEPoeuRaFt1F1OOA1FpoTLXOJlcGEHEANAnEU5KS6ZrFOvpXaEgHGBYgBp3u3gd/ZF+76lqLzyQ0sKHN3npzgVCS62COg8ZVW1PPivF4LK4r7NBDD6cbCHCSXqUXUAVoUoEFB/23uh065tBePYbXwZIESdkk6nzpofv42muvxbJ7DZ0fEGBXqx06cyLOZqksNNTDx1/J/cA1QYTehiuZcJuugx43Ys07JC73vh2Gfv+9EdD3hha19NACjObOv+IxpPH4V4z6QbZPf/HoLzz9Bav/kL2icR6akP4dEb3fW9n2CkMVu96qdv9i1L/C/cj9f7Crv3OR+VfH/cWlfwVeQELHcfV/X2Re8X3pt861hW+ucIfqAQfvNX6qlR9o6bX9tyvgMXvetE+ch/+cvdV6FcvetkYAwl743bt24RWn8kUfbv0L8v4Fs7angjsxKbavIO8PPPz76T+u3vFMmDqyrzPg7zD4AdS+ugT9x0Fj4e9+6bp546dx9QCCHyz9LeDhv+7+//bvpxjAOWvOpL8CHu+9vszmv7a0b9p5QM4/f/5ZXbgrr73MUa3i8dEPZiX41LPOR18bjARC4WkkWlcUWn7BDor+ClcwxlIM33XX3bZ40Uc2b97hrogVAHBFL+8TJUJUqe9973vueVkW1lLcquBQ/kQixaLoNXLCaqF4VaZDFELoCiw1W+DbZ1H4RyBA1Qp2fn4hxWdgVVwFjoCHHK+imGNaBZY2IYntNQNKWK7GOYk8g/GTLA0XqDpWU1ugqdSQ1VFWVsLr6x0NpBO6SjRUK+UexFJEHzP7cxbONo457RR7Y9FCp+c489zPW2FlvZ101JHWXVHO2qw6HxRKopf1PlwhxU+AchXo+2gVWYFoPegEVuCs9NSfniOVuscVy+o23H3vQ1aEfe+U4elOXC4ePIZJ1sJronLpajS1WEN1qe0tL7JIBMPSz1RUNlgzAtzQ4FYcn1ItinFTJyOVsLs4Cmf+Yo8//gSdEShlvUFxPawKy0JYBWd/QXkwx6zTcIviXKvaMgngoZXxRFtXGMfZbUcfeSTi8vcsjY7H8FHj7OIvX6byPAC0uIZdosc1N7iOx7Yt620H+odEClp1O8KYI1OmHUrHrNYOP2yio43VVFaQVdJmI/PG2bPPvWA5E7IsLLnHtmwuwmI329HD1q+iG5Gbhs6iFbvYBDvy8GlWVlNmMKQAAyS1A4JjQxMssjvJ3n7lQ0L0EEmjoVEHKgTgVosIPHNEGgGVMYjcy9GnhKDZSSeBezv6jRbr5t/dSQCRNLpiEfHWE4XcnWMKI9MiEr1IA0F+tTWI+ePSET8XuAyVzi6ASidWsHJHi0u1FSs32pp1W+3J7z43KOBx223X9HU2vM5dOIW4gEcfzUquU7pOrjsQcKHSpemmiBco83dGgnq1IoGwwR6rBJhv3rLTirEFHpOTbqccf7yl4MqmqalOieuSAOilz5IdtkD/9OnTLJcsHd138VhPJ9O97MYO9zd/eNaupyMXmhBmjz76BO+lO0bXMTmF5HiS0VOw8J0x41Du0yo7/PC5dBBDAJLcd1AFJXgPJ3W8W5odB34D3THRypwL3CceABR3H8nbV58ZQQ5AXXnl162Y4xzJeUyfDA2OjmBZdYvNf28V90lcwPIXUBoEpTLQReuyG64f0ngcZOXUQXk4+j765S9/abfeeqtbaNFjBIsjd911l30RN7aPaYAH5vCHgMeBGeeDei/9gYdXQKvYVGGojkV/7YcKQRXn/mLbK+L9K9tekekVrfq3V/D6i+7+nRZv5V/Aw98t8XdVvM6E/70v/f49m3PM9L5ujLoBAiQCJ153Q8fg75D4gZKnIVBB7z8Pr3AWsPAfmx9A+Lfv34f+u//46TmNoX8//YGHfz/90+q94znutMM/cZzetVTH4HePvto37wbq8vQ/Rv3bPxf8gEzH4gcC3nXwj7d/kvenafU//sF0PLw54wddfnD1zwIeX7/mUgr2KItW4WARDnh0iXZFYaN8h7LiAorarVCrSp3loIDHfffdbasowqZPn+xoKup0SOrQABCQRe6ePbvdavVrr73mCjRx0lUsqIuhgkjbEZDQyqWeF61KK1G1dVUuKyEYobsSsOsBPmVlWuWPc248eoiyFYHAVAVZJcnJKjxVxoTwHP5BcPfzyG4YZgm4Z1UQdFZRRSAhBVoj4ERuOxERhJtRPOelp1gG/z2XsLs0dAzDp0yyVTu3Wi16jq9cdjkFf60dccgs60Ljwpo8Jwj4EAe99/Ex8KBs1gGIPuIyMygg6Y6s2LLZngR4tPUCDwGl+1lVLsVhaHxWioWzeiuRtgaumcTmGKg/J8w72g6bMs6+cu3XcBmiyMfKV4XZuvUbERAPt1ISt3NyE2wMVLIIVoFrsIJNTR1mv/7Vb7ClrXDgR+JyFXURFK1aSfeAh7firDPoDzyaWwFpNB26gxFooys54djj7L33XnNjnjtynF3wxUsc8HD0MlHI6Fy00pGppqjdsW0TwX+7HQgKkasZhfVpp+MKRhJ4bEwP4XExmBSQSF5TwtjjfMRc64jotE0FGyyiOxpKGKvZzJtGXM7SMhLIDgyC/kMHrKHUdN/WVdZYLNtuYRU+KXKYNVeZlRWiPcrfY2+8/qazcg2j63HC8SdYNPsvLthDrkUS9LgmnKsybdPuDc5AoCu828YdNtKCE7pJJs8GCGFW0I59bnM1QmzODUBaUlyLeD8YCpbyUqqsmpDJpNRkhPPpzNtuwhxrbA96hAf+89FBAY+7777OzRYPOAe6GroCASDd9+OyYQLA3fsJCpFAO/AaTx/SoxwZd40BK9wnrmMSRFAm9mY9sv1FfxIEiOhWICBzXGBX95i0ME3MP2+eSoczZuxYzBUA+BgICCz+jiyYM886y0aPYoxCouztdxZCnaMjgttVWWWRs9c9/bSzGQcolGPH4/QmsN2K/mst932zE/m/N/9dwE2KTSILJz4+yQEPCeg/+RDwkAe1oIQ+FwKdLGm/7vrudyw1IcqGpURZLYsGC1fuBFxBcyQ5XqAjGHcyNUUCFK4eu/6a64Y6Hv1Gd+iffz0C0ifNnz/fbr/9dmcHr/kjsHvnnXfascceSwf/wgM6bEPA44AO98G5s31RrdoIEfOK8qUL1/WteHvF+T+j4+EV9/sCHqJDDfQadTwGAh776nj4C2QPLIybPOKvOjbeuf2tjsdAwKN/x6P/ld4XRchfoPvHWwW2fz9/q+PhgSu9/yf3PG2XXH02K5cfU8b8x+IHFt44eGJuvW4wHY99bc973t8p8TpN+wIPOk6/xsM7F13fgZ7XPvzj8s+4o2657XpEnOJWYyuKe9Dp51xAgcK3O+BD3vtVFYTr7dlKiOAeJ+iMRqtwzz13ISjeToExzhVMpQCAl156yXUjgimYpMEQTUqrrQ5ouByBgKDWAxr6raJI7W8BEm27nCJfwEN64oyMgDPSdvj10oaoCI6FIiKHkjjscvXFIR2HuO4qxuLRbDRDO8xIH2ZzCYWSTmXnti1QTqopkMudkNmlbTdD76HNMG74CIuFDnbcnLnsO8HSx46yElbxd6Jl+coVl1sTdK/ZAI/OyhIE6coPQWcA8JC+QcWUKECOqU6xpwOQ6NW57oguw9itQvfwqz/8ni5CgB4kZ6d77n8Im969NgEaSRhuP0on7wE4dZOaF0r+wklHHGGHcF/efO9dVttF9wNtSSwr9SXF+VZZRsYDxeXsORMdzSkyJAlAFuh4/OaJp6ygUDQ0ClWniYD+xjFGQCXwgIdH6wnien0MPLqtBuqM7H8bKLw7oXrJTveYo46y999/y9mujh432c78fGBOOEcpCtpOrlsbYEWOSzu2bcQtCg0F3QcBj3CK2P84/wIsXHfSiQDsNddYMt2D2Hh0KRSTWVgaz18y35JwY4pjf2HMuWTyQ1atXmEpmYk2EY3O3roi645TBwu7V5L8Ssqrnai+cGelNddih1tUY1W7t3JM6DEQSCckpdrqNauxbG2xDABngsTi4K8WxNkp6QlYzMbymhgADeGAgKHMWaMsJSvRiqt3c7x06KC9ddNdCutR2CBzDFrWiLETbA/dp5DgKLodSXQ+2ljN70A8n2OXTL9+UMDjzjuu6wMOnpjcr+fQ/euoSughRPvwNB/qgKh75oGQgChdYAVgJ4pU77/VRQlDJO50HIyFrrccuALOUp/Mu+lkH7p+eq+6HQL7yvUIo5skqPoWoX76+1evvsKa0d7UAiZ6OsKtvqoJGl2ovfz8i3baaafTjavk/jrGzX113rZu3oiTVpQzEaji80L7VTL0rl27nGHEmPHjnOYrQC8LuFMplFFA2JuTAXBG9333Dnvil48CMuusmuv6zofQ/YJiATPJgCNc1OrQdgkgOyVKp11/9ZCd7j/jO+CzvA3Rdm+66Sa75ZZbbCRaOf9jNwsm3//+9+3BBx/sW9g6EGMxBDwOxCgf5PvYl7hcRaOf0uNf0fdrLTw9h7cKruLfW22X5kBdAk8foKHw3tvfTcvrnviLS0+ILD2FHn+v46Hi+/6bf+k0I3ptSnqi279f46HtqOOhjkv/Loj+5gEanbt3Hv01HtJhqBvjL97/nn7Cr/Hw09j8WoyR43P6BNj9C+yBjkednN/89EU6OtVO6+LXlvg7RZ72w3+M3jj4gYe/M+MfP712oGs4EKXM/zr/9fYfv5865b3ePyZ+bY//+f0jLr+OApiVdapRdTzO/PxFrCoqAwK7UiVaAwZ27NxEuvQW59UfSZfgxhtvhmrT5sIF337nbfjZawEDca6QaCDgzlm/0tUIuBip0A90UDzbXRVZ6mKIyy+AokJIzwl4hCHEVsdDxYacoDZuXOeKJNnR6j2ibnVRGOXTOUjgeLTMX477VTjhZbLplLvRrM99ztIQtZdCsSolbyA9KdrGjcyGxx8NfafVtpCYvnHdZgshBfr4I452tqMjJ0+0mPRU+2DJEvsCK2Cx7HMKwvPuxmpHtepqR3xMokSPbD0FoCj6egBsVIiBTofjwwcoMLBkbPX2bfb473/HyjCOVWxfGpV7v/8DK6FIn86xBFG4o5522+sOxpYUEfcpxxxhk8el2w133IataYdt37mLDkcGBXWFjaDLUQLAS8ZRLIxV7iQE3AUFxQigR9gvH/s14I9uEcci4KHSLFL5JRyjB/b6fvcHHqXl8PVbrAkA1BMSw2lE2TwA0KIP33PXW8DjjHO/4PI11PEQKuzhdzur6up4bN+6EQH/nr6ORwR0twu+8AUsbncxrhK5h1gKwKOobK+zVXU/gFGtg6cmJ1rBtnxLkYsYhX3OhOF0IAgSjIskJ2Y7K/LDLC1hmDWil6qqaLAP5i+1N19/xzliTUHPEA0wKoNClK+MF7QjZVVY31KIq9sT5vQSAFLmWDqJ9pPG4142driNmzTWmkLrLZipE58Vzn4rKTqwcu4ESJVUWnJShtW0BpFhsdkSycXobI+y7WjN4pMjLG90lu3BTve+iwfX8fje3d/uE3h7eg2Xe9NrDezpl0KVOdOr7xCodYU519HLABHAcMCDbpQnVO8DJb06C3VABDoE8nuNpNx3hicwD4Wi573XCdi1P+CAy8CBtrR9+3Z7/dXX7MEfPYiyP4TsmA5b8O4Sy+fco+PoCNHxSMcp7ghAR35xoY2fPMVRDQWEunm/wFIjnxfK+9nDfFAatLRAcrTT/e0J5WUI0A560DG4+aQHnz3q1nQzB6ory+3xR39mr6OPKq1u4nMj3Ll1BWEUUFtT6WhdAh7dLB5c+7VrhzoeB3l99a8+PC1+ffe737V77733r5yrtECmv91///1Drlb/6gv177b//jSYf7fz/zSf77/btdsfdrrqeMDocUV7D9aYJ58h560EihjyJRQsV1pgO7GlFfAQOBjHSvAhhxwK1WoNVpjznVg4DbtRFZOy/mwmD0JgQ4WRwIezvqWo1Xu9FGa91gWcUZDoi0GAQu+Rw5CAhzQe8fHw+Sli165d5QIHtS11RfT6Rq2IstqeBT89itXWrVu2qEFjw7B0LaIYP/O88xAW92AFm2l15QWWzYptfBjC5ppy645IsomEBoZFJNp3b7mLBObDbfrEUVYAALr4kkvsZz971M5F4/HjJ5+wyy++wLLguCdDF5LLVBjZBurO9NFHlH/AuMmFKFjAQ5R28Z0ANOsQXP/i6d/2AQ+BsfseeNjKoepMgkIUQq4Fy8TOUawHekwQgXYnHjMbHj32tVd9wzKgmu3ene9CBaOTpEEotkJyFSrKcfyBlnXo9InY/260UVChnnrqt1BS6ikm9w08XACfjvMTGg86HgIeWM42Qw8LClPSdIQDHh9+8J7F4pA0dsJUO/XMzztXKxfaKPcpOX1x/Op4bN28jsJ8J+J3rFVZPQ+lc/blL/2n5e/dCmVJmR86R8AGrmENgC2tyo+huxOBnmT1ppU2adQkujdRVt1cby3hnVbWU2mdVQ3WXtFm61bvMiIlXJDh4sUrbNOGrYDXFhZNoOOQPyEdTzPzpoVuljIlgnBFkuhfl0Ap2nLOUjp6RkKcDSMcT65Pw+F21xazch7bZVlTU0mpj8FiN9VaukgsBwguW7bCRqNl2F5UZlnDMuiutNtrr8+3M885nv2V2u6ttfajq349qI7H3XfhGMfD62Q4ylQvsHC0qz4qVaBTpnvEdUYEBnqBh9fdCGxDjliBT2wX1imeowIW1WlS94IfhUYGy5q2d7/67Sx1AR7etrxOQyDQkA4J81jW2X8mmXze0fPs8KPQcPC+ovxSi+U+ee2t13Com4BWpNAmThiD9ifZIuhApgMIOrFuCxW9SwsL0CWlw5K2RA5Ye+nutQNGsqG3NDD/169f77j1Uw6dGaBgekGcvS04dT1cu5Pnb7jxBlu6YiUAt4vPh3j0X0o6b3HAQ3GenWhLrrr8qiHg8Wn+Aj8Axy5we99997kAzOPRQHlzX/NPxicLFy50Wo8DKTQf6ngcgAt/sO9ifzgFHezn/Fk5vn834LE/AgRvu+3bbjp0UzFTQthZZ56POxA2uaJCITouLtyDw9E2271jk82aNcsBgE2bNrkiIhjEIvCggkZgwq2o8r467FkD9qiBKkkf9vqbnlOxo8JENrvqgAiY6DknFkc3oO1rm6JV6T1aiRVlw0uYVbFSiOhcPPY0iskKsiSC0Q6UF+x128lAnD5+8jSbOvMw3LQKLS8pxHasXcAXC3U+K7PxbLuzK9xi0obb2EOOshCSnmdQkL7y6vP2l9depmAupmuSjjtWNqJ6rFT3FFC8RtgRR861VDIS0hA+J8VF2cypk2zk8FwX4OcEtPoRbUYeuoC2dWg8fvab3ziKUgxdomasQO+EalXG6vxkAgRDKaC7KZSD5e5DsQ6fhbyEUwBBOXbKhWcRfphGlybXNm5eQxAeSdQJkZbGyn1NRTUWvRTSOeMd6KprKLPHfv4UQEy56wGrUtnpRijrgNV+79G34o79aY9yMXS92XcDHYNmhO4NCOJDCZ9TLsMRn5tjiz54x9nVTpg0zU467RxAFSvSupy6phSHAh5yTdq8fhVWvnuxPCWIjuulfX7+oousZNcOGzEMh6TWMluxbZmNzRxlmeQ+1NCZHDYSu+Na8hnkaNVdQzcFNyvGqb2rBuoconqu6ZIPltmiNVts/ooN9JnoYGhFnTkigCp3Js0T/VtzS/NMc0k/XqdN89GB30hoSIzJGEIjs3E7Ky4qBEyNtKnSONAJSxudZGljST2PaCKhfCVzP5RuV64tWLiGrm44DlgjnHNWN65oYaEU+XRvzht7y6CAx+23fcvNSU/T9Angwfmo86Hn5A7lQGHvfeLocYyNp/HQNXRdil7BtqcZCWwPwOLuO7YlyhXggxMOBBf2CtXDROPy3YMeKNHzrhOmGcNcXLVypQOz37rpOuyH0WO1dNvubdxXAP44LG1Ff/z5Tx+y446ejUYm1EZj7Syam8C3cn0a6qr77Jq1mhwLxfBtKFzHYL8rGqY6nNW1NTZ55nTnbOUFcApMebYNIRy3aFta0Hj+uT/aX/7yOi539c7pToJ1Z88raiOBg1+75GtDwOOz8mW+H89DtD85p+Xm5mKIMs/Re999910XaCvR+fjxWKgfwMcQ8DiAgz20q6ERGBqBg28Ebr/9RndQPS74LtROPeUci08ZASBQSJwsU0tZZS8l6RiRM8JuiUAbGxsEJwAGOAJRTHgWt66IoYgUrUjFloo/FYr6bxVB0gyoY6ECUdQpFYwSwHohgvLo1+sEOjyQogJG+g4P4AiA7MGStoECxuktKAqDEMbHKIkZmtWECRNcyNqkSZMQcFfY1jWLLC0+zHKG5yA4B8AQupeIlWr6sDzbQvbFBig98bgcLfhwgW0h3K++sY3MDPITsBGNJc8jAQpZJTqP9vZmyxg2wtoAEHM/dxj0FOliQuzc086wY0441jmDyUJUGhUU1rZm8yb7+a9/AyUETj0AQXqD2+99wKqghU0bm0MngDwLVux72FcQoX1BiRl2wtFH2eypw+zWB2+HL4/wHkpKadkeS8vOtiJE/gqziwhHaK+QuNgUpx1paCy3J5/4oxUXN7p9/7OAx0eL51skYz2J0MKTe4GHPLxcQCHgrwtaTC15LBvWr7HNANGc3OEOeIXSrboAu046mkQAACAASURBVOUqnKGicSDqxjmqpBarX8ZzUvYIB44sBmtgcmByMvIwFChg9ZrV9bIqGz4m3dYt3WRNtY22GvOCBcvW2lZc9iSpjkBErrmiotybGzIk8MCt5o0XLOlRiRydB0pOqLoAHHNCbIwDIXHKvMBNKx0HrIkzR1n6iGRLnZxsncENVtcG6Fm+HsetAhuWkWoTp062EnROqWhEUsjjaUUYfensBwYFPO6/75Y+YbiO2wMeKrqVYu4oV855TA2OAPjwOiFqAjhQ0vtcoGMlsPJJwXk41DItEgT0GgARAEg32MNz6hEYVFfDaUt6ReyeWN2BGwnABd7oDsn96u033rGvfP1S3MzyKPPDrK2p3fZiSb1zT4mz040HyC1+HzBx3AlWjNNdFZa3EydNB4Akc10UDBgAScUAbN2fEepEsX39e/To0dxf6HzoYKoz5TJw3CeJC3Bx/6X8HHVPROOLhu68ZDGU3989zefOLm05EEiotiKi9y9f+OUh4HHwfaUclEek76TnnnvO3nzzTXd8J598sp1//vmug32gH0PA40CP+ND+hkZgaAQOqhG4446b3PFoBRyujc076kS0QXlwq1VbK6Ss2V5/7RUrKy12ScrqVghAqDWtlSOBAn2oa0VSBY0yIQQS9JwKQRWJel46DRUglZWVrmhLRQSs33qdCkgBlCA6KAIyeq23cq30cj2n7ofX9WggPK8Ix6pYvjSSoWxNmTwJ96NyGz9lOnqFbssj7K2bZPSeuh1Qi9ptLgnlG7G3FSBQIZaFy1Eq7jvxFEvhbKOorM6WLF1hS6CPFWIvW15VC7+8DjemZsdhj0dz0E7acmNjB+fNvwFG3dCHRrOKHk5Be+yx8+w/yfzQ8woZDIoII+9hu/3ssV9RzALO3Hg0Isp/COpaEXkLBCl2NRHVhzUogXUWhj6GbsAJx8yzI6el2zU3X2kVdASSAWeV1cXYmTbZhMnjAUTdkoUw7u0UhVCI4Nz3YLP7xK/+ALeeEEbE5Wp4SFw+mI6HKFD1ZHEonboWzU5oZCLFabgd+bm5JuCh8T4E69R5xxIU50T0UgVosuBuhc6mnlT3jesBo6SqZ+L8lJ6ZbTGJqdCZRgEeam3T6jWWmZHubJQz80iTx7Y4Mi7cKlqxdk2Itap8slgiAVgUwKvXbgSAsdJdRv4G57h0+Qabv2gFxyWdUKBTpjnigQuvg+ZlZKio9lzSvBtM8y0OLVojQmVXlOtaIH5XoZ3LHBD9auTIDMvFhjcmL9aGjU21d5a8iT5oGCCHjJPSGotIDLG58zAZwNWsFYvp/MIqu+6Mnw8KePzw4Ttcse9pNTxA9LFYPCAgFzDQ8QlAeGBD/Efvva4419+4Bs71zQMxolDR8dD7BGJcx9FpjQL3nL9j4oCH6F16nf7WC2oCdK3A33QvvvXaX/4fe+cBZ1ddpv93yp2ZO73PZDKTSU8I6ZAAoWqkN2kixbqra2eXxYKisvtH3LWtoiAoSlEEBcWCKL2XEAgkIb1OMr33Xv7f53fvbzgME5IoxLB7L8znTu6ce8rv/M457/O+z/O81t7VYZddcQXVIuyKAVpx3AxU5SzGLU7j99vf3k3lMMk5AqUD5laufJFqZY8dSQ+VcJhADtSkCojuFap0qLqpdeu+oHuGqJXeXtifK+9ULbqmrvkpAJ/WlmanF5mKIcHXcSTaunkbOhBAb7Ryeg4mBrE+HgfV4+QdszOONhoF4wd6p2PA40CPeGx7sRGIjcBBNQJXX/1F9ocsozoNxycTxNOIbNZCJ5TubG/BMemnaD2wW+3BVSkaNHhKi1g36ksg1yk1dXMBET9pZOIFJhREeC66gIaqHQqGfEVEQYM6y+p77kEARUgvZaG0nACHvuOdePRvF/f2k91X9p/kZ9j6bPkxS+3QcuhLWUV0AC9xFruNNRXW015H5nqD7cLed968eXb00cvoEt5nLz2/wrZs2EwjvlQ7/Ag0Hocdia2oupWTTQcM3HTzT+1ZnI02bNoOrSmTscHMk+A8mY7h4pnLwlUvBYyLJLIFbJx56ol2Br1AcvOxckUYXrGjwm648WdkyKGjQc9RP5Frrv4vq6nchaUjLk9k/VOw2k0QTSWE21LeBDsJN65l84vtiqs+g3ZB3asZKyxdm9taLAvqS2ZmBsBumPdc+hkqYEROMthuv7jtt+hj0DcoBuVDUeAEPFKoNHlRuZ90CThzeapVBHjQQBDaVzNc/AT4/AnMAVGtnnvmEfqrpNmRywBDJ5wEOOCYHfCQboMzRcWjHbC5bc0r1kOTvSwC0ZUvr7Z+VNt/efopK6cCkg9Abafbdg+VnbjhTvvge8+x2Qtn2c5+gAeWwgVZZcwFdASI7zeu3cL5xjGro9c2bdltTz7ziq1Zv1VGxpLBOD2AQIfAhyofAqaer+0DUS9Y1nKaTwJOyehGptONXn0+NFdT2FYToLKdTH0qlKSSomw76ohFaFRwvSpPt6ru3ZY/IctefWW1zZ2zhE7lUPrK6PuByHmwJwGzg0127cfv2Cfg8cPrrhl1pvJzXO+a994m11U0okBC58hVPkSrYm477QbL6tgjIvFIxSNItYrnuvXrEJjQnBR1S+/SHrnvRaspHpiMVlICoEiA3DVIXLvZ7vzNr+zEU06F+ncOQB2jCTEICfaffvppm0z/m1TGde0rq5x73aJFi5xb0AaohS1or9JxN1u0cDHbFQiWBirSSFDVT50P7Y9+H8upF/DQed2IXkvCdC373HPPcj861FVNaqqq7dFHHrV70KFovLSO9557QQx4HFRPk4NvZ0THlHPV7373O7sICui//du/uYq6nmU33XST+0zPrwP5igGPAznasW3FRiA2AgfdCPzHf3wpEsw74JFEH4yZtnDREc496tGHH7DGhjqaCbZZN7QrBUsK6DyNSlQkUaZU9RBfVjdzUa0UpCjA0E1fy6uCoc8UNOqlLKhu/goefBdil4mlmiCBqZb11Q1fNdG/Faxo29nZIQSrRbZs8Vybnp9ia555yPBFskde2mQhaGKbcIPqJQjqh6STk50DDYXMNwLlLFytMgvycFnKg0Y2DH2kAm1DLw+eAjvi8GW2nP4VXV0t1ksPiMauBPvc5V+2rTjEgVAskSrGUAcZegI0dR6Q3mEIPUceVrBHHLbIdm7dZBdfeJ6d894z7amnHqOqMd3u+vU9rAfAQlfs7JxsWzRnsd1z551k95+xX9z+M5vNWA8wZkSYFqZacNyxx9uJx861L3zlk1RhWhGVF1gNlZzOzm56d5TQYX4EMNVtYbqWJ4XzAXdYEafH24+vv9UaaLw3BED6W4BHL6LvdqyJLTGDgDVlVOOhc3TkMSdQ8ThZjVJGKx7KgKtZXCPNFXeseN62vrLC4qmMvbhmvVW29NhWMt0Sd+dCU5NN7XRAyFFUpeKoIPUnx9mpn/mgpRTlIuR+xXKz4q28oMRqcE9aPH+arVr5ApS3Krvnj49i6YqAHXDTK8thuXFFLVi9G5Kn8fk5IsAqgKuMuf6mzHpumuhvEmsn0tW7FN0OVr0AyGqWKcjLgUKIuxaUq2Uz5tlIQZxlTcugikRjSoBeYlKu1XXtsOwJGQS72fbXPz5jF73vAjv78E/sE/C44fpvvs5VzIONYH8Or+1wdCheTo8hvQdUIu9I5Y9bwEPBfLCKIuDhKxgR0KGqhqx3I5UUp+2RviNa4XDXWbS/i3e58iAuUrnstd/85te2DfvsH3z/Bqp1WQj31bAvYhjxxBNPwpUvtcmc02QSAaLZvfzyyzaH85tbQId5Lg6ZQ/QxnyZCEXTNQuUAF9V76V3Xv6qm/n7i7gntbe68iYevyoiz40W8rnOqTu1rV6/FZIJKJhuQ/aloYWedfW4MeBx0T5SDb4eeeeYZN2+OxSY8+Fq3bp398Y9/dHa7ztb6AL1iwOMADXRsM7ERiI3AwTkC11xzpesJrBszCXDLzyu10ollTnwnXrbAgYIFZ4HKzXlUj8HychIqIbjwQEQARNltOU5FGpd1ucAhC1chVTb00ueRYGjY/V3BlXfzkdhYtA8fkDg+v1t02LKVPSdgmTdvrp103BEWGuq0SUVpVDc62deHsFl92Xa1IngmRZ6VmU7Qq94hbFAZfvHGcMFJoClfLkBEVrNZacmAkRBZ+xZn15pKI7VC7FPPPONMO3TOXIAYDRXZt89e8RWsVbdYPAFYd3uzc3TScfYSWImLHkdGdy5WvBOLC6yV6swpJ51kDz34JFqTGWSEaxmvXps/f541oGF4ed1G24YDVFZqyCbk00eiajfBG0J6KEhXXvV1u/prV/FwPNz+9fOfss4BMvJy84F21Iqt6EQcuoYJ4gaouCRheRufyLaT+DfH+KMbbkdI3xEJsDnWEJl8ifxTA+JyH8S6yJDvuE7r0FY6EKt308eijQ3FJ0GhS06zpbiWraDXRgrZ62Pefaqj0LiGdapIAU7FyktFj/P4n+61FQ/fZ001WCIj0n/85VXWzCnsBijIQniY6hKOunbkvAU2H0F5CpoYAbAQQvnFxx1lD0PTWn7icttF5+2JeZmWDrBai3PVLqyBb7vzXioTHa5XSyfUMjlUCXBorrh+IlEg4oTYQqvRl6+UebMDaR5SwlDlmHfDrEPaghDn3QNoL0o/av4huKJlQx9iboWZp/E4r2Ek8Oqal2zyspm2lT4qf7xzhX3qinPtnAUf2yfgceOP/3sUPIzqN6JVBh/8a7eVwXfXBC9VJwRuVZVy/45+ruNKwoRAvW0c7Uo0K1Gr5OTM31TtcH0stVy0waavhLhtSX+jZQJ0Lld9US8QuWjxuRIHqrJVVe0CGN/BeCXa977zQ9cTx7tQaR1NVO/6+ujxQ+f6Uq7/J596ygGddID9okWHuSaJTVgba58FIuRgp5dfhyx3BTD0b53LyHZH3HUlYNUMxSodu2g53EknsmHdeueMtVvGADOnu+P4/e9/z3XRHgMeB+dj5aDZK1GAv/71rzvbXLkvBl9vZrX7dh5ADHi8naMbW3dsBGIjcNCPwDe+8eWoB6yo+3E2Y/o86EmbnGuVq2AQkPiqhIIEOUyJRqWbdgfAQbQjZZnF/9bnpfj2S4QufreCQ93sW1qg27AuBSEKRpzoHM68D4J8tknCb58h9Z2cOwhiUwlYCwhWj1w8zw6h0d/0sgwa/LXaDiobTz2zwh576kWC5CIbIiBvZx9SaGI4GSpPM1nUISLzIY4rTPCZSOa2h+C9F4F4mOCsBPFwUX6edbB/svsc4PjSyJJPnFhin/8cjRUJUsP0mLjuJ7fZkytW0aegh/0ecp2gBZIkyI0jM52Py9LhNBvsYJ+ysAGeVDrJFgI27sROt5txmI6odhealKeeXeGCSqd7QMiQSkfuRIKrK774JcYYK1maIqYQwJ153inY5zbz97BrTNjYRH8J6FoSqKen8RmaB1Vl0jJT6bcwYj/+8S8YY8aTCs/fAjw6ulvpZ0GVioqHBx4rVzxBAJ5m7zr5LFu67FgnWpaVaUiBM2Ow+eUX7Fc33wCVbNjaoDGlh+mxgtvYBtzFBgiaFewPUU0qQUtTitVuaCRkRQSgkycW2+TyCc7mNnfxIiubNomx6LJSLFpXPfOcvbp+m9334OO2taIW3QBgAX1Il2yHo0G4p+r4+eG52k6UHaXsOcAarbqlMef0b1U/ZPWq5eVSpmqOPtNLFbnulgYrLcilp0jYlhyxwKrra2xnFecgPGjLzl9s9VDtnn9kvS159yH2uTO/t0/A4+abvxulTglYRCoR0j8EtRtec6H9Cmoy4pzTVaTq4a8T2db6f3u6VkKUaqX1ePcsR7UCXAtdencrb52roF3FB1UQHQjDAlkWxw4UyIqY+dfDdb2Be8ADf37Yliw92k476zwnho80/4v0q+np73BjLDrlS7hh6R4xY7pAAZVBAG1qarq7L2ifPBXO9yPxjQxVEdVxpAJSB6Ar6v6hpIVAiRy8Brj21aNHyYva6hr6sEyn8BZJfgig3HzTz2LA46B/wvxjd/DNGghu2rTJvv3tb9t3v/vdWAPBf+xpim09NgKxEfi/NALXXvsV5wQ7KFtXgsOO9n7sc7e5gMIHDQoqvLhbAEI8bwU6VQTKavSmIHAG9qT6rIz+E6tfecUFB6JTKJAYRIjsqVXicbsAi4DdC2D9eCcR3Hjut99ml8TpCMRPO2GpLZk7FepMyGprNloltrf1Dd0Eu604SFWg3cAlh6BedKrhPux686lK0N+hr1eVHIGdfjQLNDUkmJP2oQ/NigBIJk3ySsm2K7Dq7KIXBvs1QhUjA7vQSy+5yJYsWYr+gV4ODz5mDz32tDW2dRJU08sDl6YERLxJCuAAIPMWLKT6EgFTs2fOpAJzv51y4sloMnqsDfCxDg58q2yGCTyT0U687+JLbdaCxYjt6RzOWPVTHdi5vUKFGQAFWpv5s+zQ+TPJLtfiGFUM2EG8D3Bq72ghoMt1gWxHB+5h4Uz7/v/8FA2D7HSdt1ak4sGgiosffLnqgKJOX/FgvzsbWgjs2xk/qggJauQYqXi88PzjruLxHnj+hyE2F/BIRP+RSMWnC5vir1zxr2hgXrV2R//BTrlLYJJ8OYFkJ9nweDXyAzDmkrkuAoxl4sLVw5xKIyieVlJs00pLbBG0tLLppZaeG7b1gNWXn3/JHnl8ha3bshNXr176i7BPjAtncLTK4d2aPPXHAwwFzv5vnpqkd9fdmx/pg1Rhc/OK4NULvZWN15w8fNE83M2oghGw52BbvJU+LEMJuTigDdiUYzJt+mGTra4CYFlaYOcf9uV9Ah633PK9UQqHBwwJVAOcgW208uCqEL7aEX3XMXkQ4fUcnqblK4Q6r64KEu1c7isqbgwADx6I+cqImkr6dXjdVTyOXwmcvyRc4SJMKOiRzCk1jhS43rRpi/35vvvtuOUn2rtxsfJtN6TfCCGw0jnQGCuAkwhcFKr30TxS+6IxVXVPDnOy4fa2xw6EMMYeJAp86F6hZISoWfqeltX9R3qP6YAZ3Uc8LUx7qW1qPTejoYqJy/8vPa32/1g1V26++WYMEFa6fh0yOtDLNw9Uv5nPfe5zr6ua7v9W9u8bsYrH/o1XbOnYCMRG4H/ZCPzXf33VVTxkBZsGneihB58ikI7Y3PoGX/pd1QplJCMZ04jOoxF3qYlYY+rvCjr0NznQ1ABIlO1UAKEO4/39r2WsfWY3KZkASaFOlCbjMtmAAQUZ3hrVcfjpq7CYIHzpvKlWmp9qFVvXEvwjDkbrsGt3iz374laAAcJUAuLM9DCWp1kE8gilOaZ0Au9OAthI0zGcmIb7MO6iPwFBjmtaSKAssTiEDisjGO6gM7LWIUvaMh5QQ/S3KEDDctnlV9C8rx7tyG779e//YlU03csBAOWxbJjMbmZWjnvPpvLRjatXCUH1k08+TUWoB9pKjQuipuKANXcuFr8p6XYSDfnWAe7Wb95Af4kpNFrbbvf96Q+4cZH9B3hkpGeR9Z1o02aUWVkp9K+zTyeQR5OyYyP6jiRHQUmi2V+KbHgJ+r/9re8BUNpd4CiNR4hgVGZHewMe8ZznTsTlXT0d1kGn6pHEdMY+xQGPF1940lVkTqKh5KIlRzrgoeaDXVQCvvnlK+mqvtW2Y7MM8uL8CrRCmyGATBI9Bv2HYusEAFAS3yuCQjOpqIxgFTMB6DmpuDNNKpxg845YbO//+MVkuzvsFqyHN6zZZq+s22wVjG8vSvlB5iTYxTWy9C8FrB506LPRJnT87rQR0aqH14HEE+T6+aS/CXjIgdYDXGXTNReGh/ttpHcAi98S6wPsNEINTE4N25TyLDv8zHJbshwNA7qaFas327+c+t19Ah433/zt19EGXeVCAnGqBr5hoBOSR+li+rv2O9idfCw1ygvDPWiXkYCqEEHdSBzAw4/FKCUr2itEY+btrQX+Q7KjFqjkXVU3/S4QIrqUAMlGQMUjjz/izvGnP/1Zlk92QHsksM89aI0aANBKSuhH1/DUqVNxxMMMgDkhjr0Anj7Tu6p4HkBoP1U9FXBRlVTnQwBRvVokMhco0f4Gz60Hlj+54aejAvwgABHI1Hf0Ph4w8WDUj6Vft38P3pOC96j/Zbf+g+5wgpTJt3LndL8X+PgazmiqwOtZJlv4yy67zL70pS8dcEvdGPB4K89ubF2xEYiNwDtuBAQ85MKkQCgTWpH0CXIAElVD7lA+WNPDXkGD59DroS1XqGw0Ex2IrletetkFHVOphtTV1jnb3KVLl7rAcNu2LZFATb0J1OCMVyJBqc8Cj4pnlbOP8skVvOi7eXQdP/XE42meF7Kq7a9CudhpvfE0Dqxvsu07aqyiqt1qmhFcI2ZGBMFDJGz5NIqrYR8y4MRLayDAFJ8AZYugfbBfjfVSrQ5htPQVSQQnCpBbCKjnTZ9qrXU1lsu2s6FgzZhcyvbT6aD8on396mvoqdFsd/3xQVyXdthwd4ul06diQtFEK5s0xSZPnW4ToFjJjmgI4PL962+wtZs2Wz+BXC8Pvkw6R2cjMr/793+y+x56yr5/443oYRodOJo+rdz1mdhId/gMLH6z0gvpml3KsdD5HdH23ENn20UfeB+0qnb0CS50xA64zNFapLf4zn//N4Fyk1g8bynwUMXj9PdeaPMWL3EajyG6R9/yw+/bX+/5rdViUVuHK1eirG4VUKObEMBUr5EktCYCDdIppELFy2SM82mi2EVAn5iaCcDNtCzcwsryM2356cfRRyPf/vCnP9vK51+1TYiGOwAA7TS00/cT6O/AGl8X6AcvMu/45D+TZiEJgKOMvQMmBNyuQZ5P1/M7hSMXsHrdS6RZJeeps4dqWCqaErQp6ISSU3qtF9etH9z5NUstHLF1L22kAV6ifeVDP91n4OE1Gr4ak0SAL+DxWvNAgeLIy1cFFCwHg+FRi13te1QYPgo01CwwCrgcbSva0Txo3Rv5fgRwBAXu8VT5IvulBqAAL2mWBDAdMFJVSNRHgBoC/HXokx59lA7uZ5zt+nFQXxxNGgTPgbvO+b8TWqAARUlxpFGoxOLScIhGpe3qXuGPU8etv3u7ZPXi0Tr1I/te1/sl8PI2qDf+6KZYxeMd98R58x1+u8CHtqo5p+qcgK36PHnt0YEewhjwONAjHttebARiI3BQjcC3vvMl6BAogKFZJcSH7cEHHiVwS3Sdg30g5N5JUoqCoeBAAYQCln7oWUVoOzo6OglSQoila6yuvoobfC+BmToqJ9Mp9nir2L7eOTN1qwEcQY0yvDKu9cGW5+QnIJa2Ieg8CLtDoWFATIGdfeLR9Lxot47mSrqo11hX97A1d0PvIPjv6otzPThkgxtHBN5PoNJL8EsMbJNKCmwXlZcsBNpJBOgKqsQVEZ+8T5lYNt8vzjoZ+lT0CCEyx3EE+TMmT7SGmkoLs++F2Rk2c/oUy6Pnw8pVa+zdJ51qk2fNtB9cd4PV7K6xHALWgowQTmCTrXzqTJs6e6Fl5RVYwlC3ffMHP7BXt22zBnqC9NIjIwVgdM55F1gTdKunnnsOFx9oXYzCCPskvn1hXr7bP/UuCBFspZKFzwGEyMb4yCWH22mnnWTz5uMMpY7juDKl0wQxATClnhr/de23EOQ2kaZWUzZlwNXXQeLy1NG55h/oCYwDBqxOOB8vfQYCeFU8egb4nIqHNB6LEIOvfulZgFqmnXHeJbZg0eEuUN4GALvmP//D1uHg1cr8GGDMhumbMkzVRbqCjOR4y0fUn0PDRPH8Ozjuft7TM3MsDxDF0dLAMdW5p8UBTuKgq02aUmLvOulddutdv6YCRNYb0CG3LgWryv5rbnB6IyBCmfZoEMqhuuDf64NckIoj16R8KkHMnR6+tLOxlQaNVLmoMgw6DYMgiBpfRoJ1fceL1fVv2WrKWUnnQ8C7f6TB/unfzrYzLjza6ZR2bq3GGnmSXbTs8/sEPH72s++MBvralqtSiKbEfJTWZzSLHwAdnjLlQVGQMuXBhAcY+ncoJSIY188o6Ag4X/nsvoCHX8aDljiJ0wUyGJ92KISi7+n6EEiTYxtlDWdBPIKpsfQluge8AGVFovIT3k3TTCdkj+hOvNYmWC1Q8kHXnsZT4F/0FlUwJk0uj/TtCYjkveudwLSuiRBAfW9BqCoefy/Vyo9zELzFKh4H7hG1t3Ps92Rflztwe/63bykGPP72sYt9MzYCsRH4XzAC//WtL1HZUKBB4ALHf+PGrdCDsBwloPX9ECI8egl2CZLJXmdQESgvLweIYJ9JQNffrwZviTg5zbFbb/uJyzYrz9xJBrmlpdVOO+UU27Z9C8ELhCdRWnBEYpUu8POgQ0M5Qnf0BGysssjMqsJx+inHQMsZhJ5T47qlt0Cbau0ask0IX+OhfDS2dKNPUOeNRMSuiJClU1DGlW1kyLUqgyZ1BD9paDJSyIKHCei7sNlNILgZJqjqJbiVwEXi2jTQSgaAK4F9m1xWYm1UPkqxfE2BjpKNODo1IxsR+3N2+tlnO677I399iG7pAADsYdXdfMq0WTahfIZNpHleIt/55L9fbu2MSyugLI5tpdJo7eRTT7d77v09gKkPugmBMOMZqQDh6CPrWX3GvxyViBg5mf1NIxCcNX2GHbFsiZ197hlWWJJv/QyeNCHJjFcadKBv/Oe16EhkBKDeCfsPPDq720eBRzJUMA88khm3c97/Yfq6zHHBYz9VonPfezauU1Wu23gHTRqTGVdZKKfzXpaXZbkaR6yLFbgKeDS2tTuQV4ybVVE+vVaoXyQwHumaRyW5lpiO6J+fB554ynZVYYPLEtLEaM6N6jeimhQFpKOBiOJixstTq5xtM+c7LX7AJhfnA4bpI4O+ZzfuSqmi7/Qy5u7rrv7xOmMDDwpEufKua2nQ6K669qM2fQEdzVMwSqC55mBfkj360Cr7+kdv2Cfg8YtfXDcKrn2wL+DhOswHXKa8xsNdA9Fj0u8CKt6JHi1XGQAAIABJREFUKkK/inQ6T6RiMAoi4KJ5cOJBS8gJwCPNOPVZZD2vt+F1lEnniiWHL21NNDRpjUSbA7SiQ9I5dICCc5GGVkfXeD+VKL0//NiDbr3Lli1zVQm9RFHTPUPbdYEi69W+SLSucdV+CoCIaiV6ps6vqk2ZANwh9FJOp6NtRLVSews29wY8VOGJUa0O7ofU3s5xcO/3Z9mD+ahjwONgPjuxfYuNQGwE3vYR+MY3P++AhxythuHVh8j0P/H40y64UHAgfqwPaBSg6TM9zFX1yM4usiz1yYALLu63gpcTT10OKKF5HNa0CkI++pGP2T995J9s1Usv2PPPPU4mvJNtkEMdkkVnhJc/StUgy5lKcFWal2bLj5pnyXE0tmttxGWnGx1Agr26ZZc1tBOwQPlJTc2wyqp6gpwMdBEEueq+jcC5F+AiLQLREkENQS3H0UGVQVUN0XCSAT9hKGKdLNvP/iUCHvoJStNo6JCRmmLl9Aqo3LXDli6YjRNTv2WFQ2g4sqxiVxUdzTvpl9FkH/rQB+2JBx82DgIqEYL29FQ6qOdbdmEJvQxKrBh9xuVf/ao1EWS1o/MQtejd73kPuogdtmr1auuVg5R8UDViAB9Hu+E9DIiQOENBeYjAbZD+GrDH2D69Qo5dZudefJ5NnjlVw8z/siFttSI4y9de803rBpARtr0OeIShN/nXKOXHMWEi9SbRu1oa1JGebuF8dyRBvSvCtnDufFuziooHYOu8iz5ic+gIX4cjVFt1pRPc9wNK26HSSAMxMNQLbSrZynDdKlCvFFnBqmkccWc349MJ+BLQAhKyLCAuIxf3qAI7bslhWOumWwWd01esX2fP03yQmhM0NQJ8xsc3CvRVjyBA1TH5OaPg1+s5crKhzeEWNgl9UW5GFv0fum1tbYMDmPGAzV6C5ogdbQTABKl++rfmtTQGzlkN8fTF/3SsLTqq3LInJllh2RSAL25idC8/adq+9fG4/fYfjAreXwMHAAUJ8qMaCf+uvzu3pihQ0L75aoIHIN6QwYMRL0yXMYKnjjlAA7DRy1OrIiDnNeDhKyYjqj5CYxPVSg5aqnL24ZKm3jzBho1a3u+Ln08OrPH9l1952dlun3DCCQ5wuAoUc6wH7VTQpWu8G5mAt5bTmDuKFi//Hvxdc8FTzIKanhjweNsfD2/rBoJAYl9Bxb4uty87rrkk/Z0SDv7+uC/f+3uXiQGPv3cEY9+PjUBsBN7RI/C1r/+r238BjT4Cs24C5V66Y2/fvtMFDrIj1A06lSBTQmwFR8p+u54KBP2TJqFPgGqjgE5Z0TSE1hdeeCHLDVkmwV9bW4fr41FBr4b/vPoqS4YjM0ywOiJKBdv1QYXeU6EjhRFRn/Geo6yIikd91TZLohLQ1tJpq1dvopkemXmysSloK8Jk45ug0oSg16jCEp+E7Wx7HxQgtAGAFAW/Q2T/s6jO9EHdEcpRrrsgm2CcfVUWXtvvJcObg5hbFZ4kp2vpc43K6qp22OnLj7Gc1EQHWtrauuxlumuH0wAnk8qsZvsOBzx0jFmMjSx1M3IKLSe/0PImFNlnv/RF62U7fQTeiYC5U04/0+7+7b3OGtYDD9GmtF/qRi1tREj0qKR4qgM5VsyYpfDvAUDh9EMXWiY2xvlQus6igZ0oMiGqKgNY6qqSI6pVF0CgH/ewYMVjPOAB7nI0OAc82HYr1Lh2GkSq0uCpVgIeolqlIS6/8AMfs+kzD8HtrN3uoIv9D6/7gdNvKFPdCQ1MfRbKscKdCMjLBXiEmAuKPfupgvSpNwTvrV1oP9BqtPDe1NplhbmZ9okPXmAtOyutnX15aOUr0Oe6oYaFsR2uc5oY33ROgagAo+vDEa14OGpPNEj1/TwUhKemAN5kDQuQzOA9DzC0VlUU6F6iWqnioXmuiod3wfJagiAQiGgi4qyoMGzf/uHlVjaHPjSD3VbV1OYaUi4v2zfg8ctf/nC0suJpRap2ODGOwv1oRcMH2X6fPDDQd4KicemixlKvVBrzoMBXQWR8rJcHHhFQEqGleTqWtj0MyIuPo2Jl6vOBjS6Uu2Eol3KakjmE9keJhvGAhw8ARWHU36uwi16xYoUtwwEtD32UKHGexuRvkEFQoc/0dw8gx/5Nfx81CIi6fQXBiH7/6Y9v3iPVSmOyN3F5sFIUo1q99Y+xsZS1PW3hzcDEnv72VgAQAeavkiBSQ0qB7QP1igGPAzXSse3ERiA2AgflCHz8X94fdbGh8kA0J2CxacNOmzlzttXX1ztBnoKLIVLvongIICgIFA1Ibk7qtFxAsK2gTvz9ZLpqZxCML1++HMH5ahqR/YKqRR1uU5k2e/o0tBEVrhHeIAAkjqDJBXyuvwEgAZvTY49eTK+HLGtvrCTy6LdWtrVx7WaqFtA4yNRX1TdgiViIAxYVC/QA6mkhflJyCpSsLvQfHVhz0rtDAsJBwI1E88moY0UXERhJojGcqGJp0DukTdExj6BvELBKhw5VQMDlOitnha2lZiedxI+ig3Iu7lyViNAzbf2mdbZkMX0e6CEyBJUoJ7fQCnJz+Mmz3DzAQdEEOpWn2Ld/dL3txulnCFpRIQ5O2QVF9tgTT7vsv2xi1adBWWhVO9RVOomANCucZEUZ6D0yM2wC+pIsxrYYe+KSGXNsyuz5tq6ixvrpbtdPOSERio1aNcg+97FHHuM8iJL/euCRSsXDy3J9Ri9eGo8o8ABqOFF9B1a9QwSgqniEqHgsUMXj5eegKGXaJR/9lM2afajj5/+/r33ZHn/8UReYqjqjPi5x7IsoVqUccyY0K4EssWyGOJ4mAOEu5lAGYzOZfemAClff3onmpdWWHX6oLQXQbK9vtrsfedIyirAMJvvYpl4pmBooi6+5qOZ4Oo5IRr7b9VFRfwfnjBR1gdKF5VyiqGSkc151nkX9ygQkbqtpAJABQjUQ0Jw81cpb7DrqD+vU+VelRdtUQKoGdlnhHFuyrNgu+eS7Lak4meoMTTCHU+3iJVfsE9XqzjtvcNe8rxhGfo9UPEZ1FlF9hA+q9XlQBB50sYpDU+PX5alaGgfv0OWrAqp4vOZmFdFhjFABfB2IEdUKrRBXh9NyuIoSFMXuHpzJon09XGNBXp5y6cXgXs+h77jqkEsiyBmPa5rjUYNAJSf0d1Uz/Hp8hSkIIP1xjwc8vFDd2T+L8qXkQdQF728FHl7z8pql8OvF+R6AemAUfD8ob+AH+U75c7430LG/4GN/gIfm449+9COowLPtAx/4gLs2NAfvvfdeu/322+3WW289oELzGPA4yCdtbPdiIxAbgbd3BH556w1O+N0JzULViVYqHI1YrKort8TkzYijmxGTKlAW4PBZVQWfsuCcgGuNAhJlwGVVmIhdrTQUajQo15AvfOEL9J5odIGjAp9jjz3W9fYIIf7tJdBJxpY2i2x5HOuePWmiHXnYLOtpr4ZL3ofoedC2E+A3t8D5RxuwneB/AoF4c2s7Gg5E4uwziX/X3TolJYHO5sOIkxOtAUDQAH0oIdrl2QfdCo6cSxIBkSoFqrAMY8Orfh8SwSrjnsFxSJAeRxCai6NVS0ONzZxSZocgKt+8cTPApsVm8/u29WhWOIZOqkDJ6bm2aPHhNpHgOQXqVQFN8m786c3Y4U6L9A4hEL4Xt7At26torkcVZLCHDLO8qRTgJls2AXsuD8MCgE8G4yEnKAnXswEg6Wgj8ksm0qBxoiVkFdjmFoJ9qGKJZKsTRkQlG7YnnriPJDpCcwJI1QKSouLyMBWI13p6RwJgxd+SaEtPkgAAaaXCoHM/TDA8FA/FC9rc/EPn0ARyhWXm5tulH/qEzUTjsQ37yZ/deIPdc/dvKPSgQeE4nVtYPE0lqUpNys61HMZTvVhEBNvOOd6F85UCz0TAaxZAsxgXqzxAyvotFRbOmmDnnngsFa4E28g5/svTK2wwPRvw0eW0DKnQ3tQwUaL8IcYvRQ5egJwezlUnWoIhKEEaV5078brC/D0P6lYOc6mhporKE31DqDZVNXVYnzQGBBrSM6CwAKREtEUK8BU4D3E8yap2AQgTCLY1l6VLUJUkPzfbfnTrF+gyyHbCxTiRddnyKefvE/C4444fvU7LoSs5YqUbAQaeMuWDagEgn6XXsp4+NUpziu63/54DIVoP+z5a7RAtSuJ1Pg/2vghSrTyAAIbzPc0RAQxXf7QeR0cDjkQb//lrx1WZApqa4F1pvEqGbxqo76lq4u4drn9J5JsRABXRN+l/Zyns/jWGcuX+/HpXK7/tn930c3fv0XEGtRza96Cd7ti/B6s+wUqH/31spn5/gty39279zlv7eGO3t/Edj4L1Zut5s1HRvPvyl7/s+kwJbMykx9L8+fPt6quvdvPyG9/4hmt+eyBfMeBxIEc7tq3YCMRG4KAbgcs/+X6XhZVtphdj9pKZHgR4yHY2HE63HdCKNm2vpAqQ7SogumEroBSFRcGEp0SoOVNhUSn0on4XaGgZlbMffuSvToSsG7+0IXPmHGr9BHCwcpzeIw4txbFHLrFpRQITLQSczUQmIduxu85a4ejHk87fuHkbVKZ8XJfCzgo3LAE6wKYbK1+F02h/qWAMoyvge/WAJfYzYSQiwh190Im6RGkmOZkMLY5ciQS4olclUWlxQRGB1SDUqzSytUX5BWg+km0Wlro97VjnQrfKkACc4EzyjMaaRuuH1iWKWVbBBGsAsPXTqfvUU07EtWeKXf0fX3euVMeccLw9veIFW7+zyqprcZ4i2Bog++wclfg9Ny3JSrPTbBp0pbDrQh1xm8pgH3KzaJwGbz6TKkxOXpFlTJhklT1k77GiNRzI1NCPI7Jnn30IqhZwgu+pArK/wKODAF+0m2Foax54rF+7EtCTZx/6xGWWybvG5Yuf+4w9/dRTaGoQnkQrElKWpBLoToKqkA9wSgcwyEmqGtCxE/Ch7u4lHMckerCUI/4uY127WjrswbUb7LwzT0QIjgsYc+2J516wbiZEO3NL1ZWSkhIHgFUN6xYAkfsYY+HMDLB/boMO2NxJ40NAp6pWyThlZaiPC+csFexTUliMBqjWtmDp2sd3+mSQwHxwLRYZf185cBojjRsIVnM2HbDtAnNl1qnypVO9+/b3v2rdOKtRDLAkdCTnLfvAPgGPu+768aiWw7tvRVykIoJvPzeduxn7+DorXOaYt+D1y4eijfeC31XVxwMJXx2RWcKomF3NOt2PnM4i2X0lBuQuN4J7nECHesFEgId0OJGx8ZUffdf3FvFmEOPpMII3NlWONI89oPLOYX4ZrW8siBm7ztF/vwnw+PlPbtkr8BgPdIzt4+EpYTHg8fY9nt4MTIxHyXrdfTta5fpbaFeydL7yyisdwFCiRL07dH8RGDn11FMPqLbDj24MeLx98yy25tgIxEbgHTACl33yIhfEq8NwGFcnBb1DZGQFHpSZFa1eFpu76ruspq7eBQyqdrisJX/PpCu1dCB6aKvKkZ6RQ5Yaik80kJJvf18/3btZRk2clNE9//zzbXfFNmtrbrTS4mxbSIPArCyy/UYw39PlgtXq+kZrQNsRh2tVfUMTwToOTmyrk2qG9BiJ4uCjq2iU/SnC8Hi0ES1tVG76421LdYu1Q5/q737NvUj76/j8atjG72kEyP1UKxSoh/l9QE0FCTqHoPFoOVULSgryrJCqh/p7pKpCwnLF9Ah5+GEcfbAX7SMS7SfzXlg2CUF5qW3auM4WLpxnq9ett51bNtEwbZoVlk6xxwiqN1bsckGzNB/O2Vd2w8R7+Yz5rAm5VA1oCkjArAZ+kp2ns31tMx3hYzIZ+CL0HbmTplk7Weq+hAxLxFHMZbah39z3p9+yz2qUSMDHwSXJ/YiVSJsSrHi4kyZefbTiEQI01VdUuZ4LatYwkkhfE4DdwnlzbcOq5y0F4PThz1xu+QTxWVCwDp093c0TVTyGnf6ESJyAXwFvChtMwRGsEA3ExNx0KHFNrimhGgqmk5EuLUy1RYCJYqo5bbDjfgmAmThjuh0xd7blAgQVW9QCVOqZJxvomJ2TB/WqG0tdqkrdHa1Oo6BzNiQBNue/ubffGgCvncyVLke5I3BnHkygV0oBtKlcaGJ11fVWT4Wrg33WjyiDctUSWHKAI+qqJn3DCMBDehX1K0mVSxN/S8eq9rLPX0nn9uMsJzMNQEoAj/amEIG8D4y9xsRrRfTurWHv+c1PnDWsoy7pelHgH3Wk8kAkQu3hZDEfgpoP0ao8ePCaD63H6xJ0KvW7r3T4z4M6Dk/Hcja+HKP6l7j6AUYQ8Wo+KZrVmJc/Ln3XO1FFqJWR6pDfpq+A7On7/vOxonEHRjgPAntub6Ki8teW12cC0eNXOYLbu+Wnt452ptf+CVD4aod/DwIP//u+VjxGA8UAvesdcEv/h+/i3mhTQaCxp+rHWOAxHjjZl/Mj4PGVr3zFAQ+9rrjiClftkCtj8G8xjcc/fNrEdiA2ArER+L8yAiWIwy84/1wy7Emuc/cIlY8h+iuIWy8tQDIBp+tiHkpFQEofDXj9Cgr0nkjvDsUHCrYUkDi3K4JVAQ89+D3PO4Vgdhs9LdSN+EV6QRx//PFQOug+Xl9t08sKbcqkAnplZFFZqLTO5lbrpqeAHgpdVBDaoMr0AwbCAJoONAP9svgk4y4R9cTCIutqb4MmQ7kDKk9Xdy8ZcLOdDd1W29bL9yNn0XPDpVEZIjjWTg8RTE1EBN7S1koQHelf0Mv6ddyOpgKVKJPAf+40enQAQKZPLYeCkwrYybGH7v8LVZdGF1yP0Peij/1L4juzpk6yI49can945BE7bflxlgdV6Z4/P2pPrlxDQzy0C4jqBwAecQh4tS+psn7Nz3E/GXRoJzLlhwCKoD6Fv6u5YBqUshQqCbl0iJ8w81CrqO+wTuL9NALsETLyGWhCnnrysYhQV7giQLXaE/CQtlm9GiQ0b66sRVzeMS7wSKM68ZHP/rsVAwIqX91kZ114NsL4fgc8RgQ8CNSH8NWNR6syyOflRQXq0mWLZ0xkPNOtsrrBjUsaYyktUC46lCWzpkCda7btVLLupiHf3Bl0pM9KsUULD7Gcwjz6m3Tb8ytX2e6qRps4aabtqKi2TOZmglAZ8zIE6Ihjjg6QVa/h3PdDDatB9I3O3/o49kyWKwKo5aD12A2oiker0wGobAEsjzB3QnLN0jiN0VaMqI+LwDKwT3qbGVOm2ocvfp+ll5dhaFCI0J95MVwD2OxF9/JP+wQ87v71TW47Plh3IAMA8IbPRP+K6jI0XyNuVYAkJ3KPVEd80OwDsKAw2oMPvXtw4r/rs/tCoMnadhR4jCSiwRgHePj7nqOd6VpQhU7Vwah7mKPrRfUW490jg38bF3REv+uXe8O6nPlB1MY3SLGKMLJ0NY9u9raf3e6OV/vmqVa+ahsUlgcBh6dmeZAXrHLEKh5v/VNvT5WO8YDFm4GN8Sogwb3dE9jRc+SSSy6xBx54YNyDO/nkk+2OO+6Iicvf+lMfW2NsBGIjEBuB8UfglHM/zB/gvBPETiDwSyP7jKO/oxulQLWSjiMbilUHAZf6Iaxb96ptpRO5wIZ6SbjGfNJOoBHQ7x2Us8WRF/johwaTm5eLDqTEAQnnjkUg/QLUow9/5AIbhCpTgstUVqb6cHQgKu6wjoYWa66ph3LViTakFbBBTw5E7C3oUAiVXeA+PEQHbAKggpwsWd+wr8nWjWg5EaAwMJxoVa0DVBjqrAE6jrLJckVyQmUCZF8VGBkGzBC05KMFqITSoyqL9l9duCVsToNiQ37diulgfcS8eTZz2hQrKS2iOV6K3fe737nxaEXg3gF9J1uVmJYWbIBzrAnwtmj5u+no3YvItsoeeX6tVTQAsno6GcdU6yIA5k9oQeh7UpYHxarIkiT8Zd9aEVZLlyDApopHNr0UZPObBOARdakbAfgJJ5+lVLeVTswjWJ/NcfXYdT+4HpAlmoyis9eoVuMCD3e2AV4Ed8lUrOrQzXQCIt9Q8Xj5eRPw+PhnP28l+SV23Vf+02665zYoRx54iI5DV2s4bgIeIdLpOVQa1NFhXkk2DRzLoJY1Wl1NnasUJSShmxnpsknF6YxpmiWjy7j2zyudFXEBfQ6XoO056bTltuaVjbiXtQK2iuzVjTupsHDWoVbVtzWwDbM8xiMskTHBcCfnS65YlQCPNpzL5CKWQsBekJ3J+IWtk14ew7LOhaLUxPj1USUZgR44pMoDyzqKFf+p4iHMF5L2h3mcxbgvRbNzyonvsmZA867WVCsEUKfFV1jWcJud+5HL9wl43PWrGxyQfV11I1rxUKA0CiwA8JHGhpGmeU6bQQXGVzo8UPGi7yBVy9OufHVjLO3Kf478BxCo4waBUKUaQlieMPLGikfwLuGSC1HQ4wGHA7hREXlw2bHUqNSdX3Z/lv1wCoYDqvD1cyoGuwbtldU1tqWW8zOk3jVUSwU0uI4HqVqpwioDAQ8WtA43Vj4hIEc3dWdnzJKppkWaQXIW1SCRbej69dUOB86ErtVtUvM+6ooGdLW7f38fDTBTqYDm2BCNM0X5lFYmnkSL1qfrMyERfRIJF4HmeFEy5drGGPqXp2ip6hgERI7OxrHcctMNFoYCqeqs9kmJnF4GoRrN3BBzOoxls+5NogD58yZ71zzuI3nc27IxwWihKpwEcO9qb4IGmGZF0+bboqXH2JO//6VrVCoKXSbLFRcX4gbXjXYtHfOGHtYdojrYz1hCB2WeJ+u6cWYBKHtE93PmFFwDApjR6miY5Iuv3HlXuTBJD1U5nV6O603HMajrRhVD7iNKQrh5KwMSzpurfnKPVJXMV739OOm95N2feY1iGKXBelDhhf1jwUpQZ/RmlQ8/V4Lz8s2qGrGKx16iot3ba+zPdz9p7znzKHv4T8/Zxf9yut38vd/ampWb3DffdfoR9qHPnH1AYivdvG/5wb12+gXHWdnUCQdkm3/vRta+tMVqKxvsxLOXjbuq4N8f+sOzVlxaYPMOm/H3bvYd/f12aC43/89v7Z//7Tw43ukH1bG8VXNQ51qvPc2LsQetebLqufVvuNb8/Dnu5MPf9mtD94LnHl9t7/voKW/JOfnYJ650oKCUjLr0F3p4lCHglpZDN/xMqD6piJmruX42btrAo2bQDp0707kbdfU0Q1HqJmiQ35QeogjLeUAryI80CMMilyAul0Z8nYCMjLQwuodMJ8CeU17KgzUVTQBia/pRdLQ2WGcrQXA7vQSg2DTWNkdcq6gEjJANbsbONgFQQdKbhx4UHgI4ib+zCVyHsMAdgWI1OEiJA/pRExSr9Qi5N7cLUKmpHpQxdCT6kUg9zEOXlQOyUmwWjf+66QuiI2hGXN9NMz1pPhIJSnKgQcmxaQY0p8MPW2LlkydYX2uTPfzX+7FqzXN2wokIy7MRiK95ZZXLwp9w8mkEw2Y1NbvtmZdetFc2V5Bxx3GL/h8F0LQGsKDtg+KVw34vRExfRqWni6C4rZeGbxl51k1Gf0dDnQusSwAgU4oKrQ762ctbtts5Z5xnx9HBvASaQFEa3eXbd1gI0HXL3Q/RY4JeGYyDOpknEbSqcZsau8mxN/hAFhVLVCNVPAQx6wFHqnjEERwa9JtQKAVK1Szbumk11sjZ9tnLr7TMULp980tX2T2P/AXtDLa9nFcBv2GEyMMSgjOehQRFhdjXDjCuM/KyGZN0y0BwvoFKl6xyu6n2pPCdVCpOc9HNZLKPNz31EhWjPCtBUH/u8dMIjnqtpj7OVm6rsp30zEiKC0NDK2V+9du66p2WxnZmSPcSJ5MDgA9Aq5vyRRX7X0PApi7p6oqu41an9BCATpl7oQogpXWjXeqnNNLH+lyTRlUTCE5lpJBC5YRSCoEq4BiwkZuVR4+aAusrONx6UqdaOU0lF00vtIzW5+0jn/r0mwIPBW9a/6/vjGg8gj++4uE1JhE6lfppRKxyfcVCwMNTrXT+gpa5voKiIE/BnV/Oi8l9FSC4DVCVo+Dp/KsZ4hCVtcQ3AR5jAYaOx2tO3kiPeq0K4asVqZVXUVVkPAHmEv9rjBOT6J8DqNxd2WvPrWmx3pEcqUrc31TIEF3O9Q/h/Iyt3jjnNwEAXwHiOlc1TboX0chk1iDQkQhw9LQrNy4axwjHbBR4uAot7nAvAHJXrdtpoTSoc5yBBF0v6knE/SmF8UrkekigMqR7WhLBdKIqdwrWRdlUH5NoFUgJjCDwcPot1nfjdf+D/mkYEJHtGqnKCZBbgVXU1Dgwkaz9igr2I2YdkcpWPEAmD/1aGlTJEPc5gYvCfJI/uO0NpuTZae+9wFY/fr81Vm/HAr3Xiqg0Cnj00NAzCRrdMNdBMteKZn0f16PeBTySNV9IMKUByl3bVVXAorowmW1kQ5OMGEYAwDled99g+8NOHyVgruaX6gGkc4kmTLRCjZzuBZxrPTv0DNGzQ9/XM8A7rfl7UPEJnxoFHkGg4X/37375ICgJfha8pwUfhG9G8woup33X/unZdqBf7wiNhw+yjn7PYvvDrx6xD306AjAERD5y2Tnu97tu/oudc8nyPQaI7/RgWkHwvXc8Yu//51PdBbS/r70df/Dvv/n5X+2oExa8Y0DV/o7Fwbb833tuD4bj2dv8eiv3cW8gen+39cFLPuY4/hs2bHDNlI4/7nh7dcN6l7HSA0QPQ1UFQoCKifS3EJBYs3qtqUTd10+DtjUvklkmK+cyaDywwwSGZCIlJtfDVEFFn3j16DzyRamZN5M+DtInDFs+IKSvB4Ew2ezernZ+Gq2bbuc1NAbs7SH4gN/fz0NYuow23I7SWXcfWWwliOVClAYwyKUi4RhKPADbaRSYiKVvHwBlIxSd1dX0HRGvRt2ZeeAO8yMXn8yRPsvmYZ5PVlGAo4OfLtnMSrMCdWkYcJDLQz+TbGk51r2TS8uh/UyyUkTjrbWV9sJTT+J8lW1lk6dZem4xjlw9tuL5Z1wwf97FH7BHXn7ZXuSIeT4uAAAgAElEQVRn086dTmtSiTZGDQI1JqJQSatAhG5H0AywIJ1AgcpRXXOnVdOJvQF+WBtAIweh9DTG55DJk+z5desQbGTa97/1fWunXDL/iMNw1VqDHqZe6nz78yMrXFd31zcO4CFctSfgoYqIggU9eJ3Gg8aIagaYSF+UYVytpPGYOW0qwGMtFreF9unLv2jDrPsTZ19oFZwnuYUNM3aOtCP7WbaXxrmYhGVuEePZQWf4EtzNwgCZBo67E5pTmM+bAXR9/K1YGgzGNg/nsF+ueNVysRrOGm6yS0+ZR+f5ZttSOWLPbNxldX0ASVDF0fPmWyLB1dbGarQj+TYZsDk0SIVGdTkS2Z2Aj0YqT7sAzxJG63wnMg/TmRtZ/AhciQ4Y57rVKxCjUsL5UoDlMuIEq2ooqeBJQaXrraJeJMz3uLQJ1p0y1dJKFwNmEMdPyLYjF5Tbpy+Yu0/A4+67bnSaGldliFKupPHwVQgPSBKY0Lp29PJVD53LoA2tr44EqyCjy7oKjrLqAk8RkOKX9yAlAjzQhChI1PVA9SxxZM/PUvWWGQRg+gDP62H07/HE5UFalct0V1/lxOxDzH8FwqqIJo3QlRw6Y29vsj38+HqrbsBWmkA6nmtSWh6Bm2EqkYO43Xn6lMuW68dVDVThiLhYCTBqjoeY7LKWVjXTVUWiwMNRqVzFQ9+N3BVH91saMcZbLm7qbv+nvz6Gwx5jR4WDAMNVA1KSADEAjySolJofohYKgGhVQUqWq1C5ZqAR8CVArH2l3Gs//sH/ULWkmivzBq63fGzHW6AStjIGpTQZzWEu93Kv0flSELwV5ziNgY5TVNAy7rfZaIqUwMmiimdUejv6E+y0cy+x1U8+YA2Vm9045XB9hUiWZAP8+0kMZ3CPHob66HoZuaRQBHiksOzAAFo+dFZJJCwG2MeQs/XGwpljy1Jlm2eAp605OiLHIuAhYZq0Tw7IS0PG8rqehGR134ujYuzniL6ngN5pwKLj7sFM5tIPvwF47Inu5kHHnt793Aw+88YCDz2DbrzxRhJBNfa1r33NASO9dBzf+9733Jh/5zvfcVWjA/V6RwAPBRoKbI476TB78sGX7NNfvsg2r6sYzbz6aohAiD7/7lW3uPGbv2SWW/bJB160O268z33mKyNan//skk+c4TK+Ppv72J9X4HOfZl/45kfha2fYN7/4U7z3G0Y/03p8xlVBo/97cWm+nfG+E+yYExfbn+563Lasr3AVGe3HjDmT7Le3PTS6T7oItD2/r36/9nUfWtnu2OMcC0j8MepYpswqdZn7ZLjC1197p9svf4yq2niwUViSNwridJz+2CaUFdiV//2xNwC7seOojLdfv77/79d8xFVOxjsubTc4Bv586Xt+Hf6zPoKwsftSQeZ77PhpLjx6/wv24lOv0vCra3T7t/3oD6bzqpc/3+PNgeCFF8zi/+FXjzK3dtrW9bvGra6N3e4/X34+wPgJN2/8GAhA++PSXFl81Bw75Zxj3jC/gnPOj7v261c/+bM11rdA1Qnb2Re/y156dr3L+u9pDo49Fo2Vzvnhx861d5+21ILnesWTa9zi/jrw1TGNUTXHoLHTcWxYvW0UlI43v9pw6xnv2vDHETxnOrcXfPikNwDcPV2bfv8LSxD8fva9bxkwLqHvhC+F+/J4HA8VdSzXw6OdxnFypxp2Xv9qppdBdWSy1UKHWrbsWLL3bTzgOsjo1eE+JFAQJnjPHA2uXEaJB3wGGfoU+kxMLaNz9YQ81gN9gCrIEE3wunGN6qV5WTuUp+qaWoJCel30kpFGwK1AqZeHZz8PNgUaqYivLX4I4Xg3D9BEtBeTXBXBEumQja5jRMEUD9ZGHqCPr6mxZgJ5dcMWpUDePQN9QzaTYOD8446yJjLlu9rarY4AtwF6Au0/qJzQ+Rqqwzyu+RxAQToP2xRXtSmxSVRH6iq226rnn0NsnI3N7FzLystHSL7RtlENioOWds5FF9u3brvdtldWWzfP5ToE0x2IoBMBNQp80rn3pUM3Y0cAHtNtQqYyz0Nk43FpolJT3YqGg3HMxJ2pBGvY8gnFlgfw6eH755x6lv3q3rsspwxtCoF2Y1MdyeQ4a2jtscy8Au5v2Ihy7sQGUTZTDQR9xcPTFSTMV9Zd+owUAt5KuqnL1UrAA1Yb3cShf9F5fsv6tTZt1mz7549/lux/jp2y+DDb3drigMeQssgEMWreoo7kiQQmU4qKLBeqVQ+gaYh5IheqRNc8g2CfYLKHYDIvA9oK2ewwVZV4MskP84xIDtMHJLnRPnzG4VZRXYsNb6qreLSSjR8hKDykuMjyqEJ0EyAlEf/MANT0jfQQ12GDzNproeC1gTaaee+lQqbmjOLdpJBNzmb8ROmSdiM5mqF1GXX22WetHXWEsRAVKYWxG2HfOweZ66lZnD8CudBEG0iaYBNKp0OBybV8qIF3XnvqfgEPF/A69KNgNkIVCnYVV8XD9/bQfchRixyFKPIzSrECVaSwvx586F3Bn+g6yja7TP/rqgKRfiHu3DMeun5Fs4qTBZyQDcH+vryCoEPL7wl4BHUb6X3fcjQ29ciJE9Dh/s+ssSFpxIa5RoegXK7cas+uwPo4FwMKxnyAxMAgwbXmqI5FLyeMJ7gVsAj24HBULMZtFHQ4GhnnXUF11GL3NdASOcrR7Dm/OzAI3ayfEz/CmDy/ar1t2FEDEIISCGgWoFFPmyQAZxL7Ihqngm3RuRxoj9LinAudW/dr69ec197//KbrXcUjneti165d9B8qte0VuAPiUlcyscTZHLSjMdM9UscpMKx1K0iWbbMoWlMml7vGrQlc26FhUjjMy1POvth2bYbCuf4l5kMi65rgwIOqyqo8FHBPaoWipYoJsM9VmFU1CXMMqoqqcpHCc1TAg4+dy58qyOm49vkqhc6lo4fJnUzAgumra9pXORI5flEVQ9DPegBNqtkpUaVj8XPOWyp7vZAopOFFl7wOeAQrHf57QWrWeFWR4Ln0v/t5PBZ4qJovS3eJyn/+859jE77G2eleddVVTqcYayC4L3eA6DLB4MQHNQp6brv+D/a5qy51AbanQwUDLFFmPJARKKmvbhqtnAigKMgSZWssBSVIMQkGpAokFawpuPZZ35mHlrsAU5/73/V3BeW+MhPcVx2Sp/QoABxvH4JZXgW54x1nkPYVPEYF7b5aou2XEFBo3/wxBvdL+6Jlz7l0uaOy+WNT4K5AOUi/Cm7Dgx4t59cfHDMfwAbHdva8KeMeh0BVkBbmA3a/L9rH4BgEx0+BrbY1FpxqmSB1KrhccA4EwZs/n+UApOuu+aWrtAkUjEe/Co6FwO+vbrrPATVtxx/L2LHxnwfP7dhj9eOezby9/pt32qevvMgF3Hubg8HzNHa++Dnoz7WqaAJWvsoVrF5o+3rpvGnf/HeD4xecXzp2HZcHoHs6Z7o+x6tSjndtnnj2UXbnT+8fva73Vt3cj9uIWzQHOoy7efOjB4UCGf3uOd2ekhJC7xHhXuuhnGyTy6eSCUvEwhSueHyvszIVWOkhO613Tw3Jzs5GpJ1oU8pLbNb0MjJLUCGIe/p72uAiIxbvpndIcwP9Muqtua6FBmZQhkTN4HHeBy1GYuA+8aHhGrfyEEkjsNA8VefuBB6IKbhZZWHTmpWfZdUVDaw7Ew4ymXCy2s9trLWt6Az6FWzxWQIBZiZORcdRxTgbEfiv/vqAdWfiwsU6OwjOagmspeGYAW1hxoR8y6Yp3oDcvQhAMvOLrKx8htXQgX3D6lfIKmbw76k89Cfa7359B0BBwXSSHf2ek+yXjz9uO2Sdi8D61Q1r3QOeEMmNK8QF5zYVJoiZQ7+PKXmplsaxKPgZIKvYyZj04JSlQHQQnUsWoO/jn70MIEXHb6osd/72TsuZUmwNzW1Wj7YhBGDYvpOghm7qymIqgBDNYizw8A9kF0QQpAWBR6sE+mq8l4ApAOsrpsJVW1FhS6fPs9mFk21H5U676e5brIl7aQsgBasBl/XUizARgDFI40N6jnBMKZybPgBHAcBsguyOWXdzWzNUkTzoYzSjhO7WRjC6s7HTdrZAOSMBecbifDskLxkns17bUB9vL++osq4EAhjG4ZQjllp75RYE3lSfCkugmKVZM8YEAziKdTKgNYC0VvZLc0VVMdGpgBHOISyb6lWqNBV8V/1exNuXFmCY7evltQrSqqRkECoycRQAdzEOjWhmhgGxick4teVMt4yCKcwD3MXw/L/vh+fuM/BwDle6rkTvEfefIFDXhoIwD0AkLBcdMBhweY2HBx7aXwFvrUNBn6/WePqTD9oEPEaXiQIXt4yoN7LN5XoSEHDNFKMd1Pd2zxidO1GnqbF6jiDgUOLfAWz7nsv+Oy8HxlX2vYgQCIxBt+qmAgVyuCdk19/wKMEulTboTsJD/VT0RoYimgi9Io5c0r0APAl8HR2NAFq/S+MhypKzCuYEq9qha1lB+GiFSCS2gCuVvi+thesbot4wqjQxFj2A6B4qpb/54yPQrTL5vq4FLKtVYRGQIcAW8JDY3llvR/3iHPUr2gBV1s/6TwE5NQu7/eYbLSMZQMSgKKAfYI52Mm+HOaYZOLrV11Y5UKUsvP6ue60oStKxVVfudg01D5k9k+QPDT455ilFVA5Jrpzxvg9jxNFkzz74O8sHDGv+lpQUOxCWwFxT5Vd6ngjYRsvGdzXv5ZLH4EJ/A2xwv1IPIzIyjq6WyvGlQMFSlcInKVzFjetc9swyVVDFw1057HNf1H5dgEyAQ0kInXd/3/euaH5OC5C4PjULL3br95+PpSIGTRPG0q+CIMSDSPfsCpzf8YCHd7XSNSgb3Wuvvdb1nIppPPZ25Y/5+3h0oCBYCHLg9VVPy9IDO5j99ll/gZOgbiO4/rG89mAwGKR7+e8HtxcMyoK/B6swWl7ZZIGUPe1DMPDf03EGgUdwec+JD2bXtU1fTVDg7bPUPqAVKPjWlT93VQO9xtPQjAUjYzURftwU2I53XBvX7nDrVnAaPF86FwJuDXDcFbwLpAXPn74TBJ5+/BRsjx0nr1UZu2/jzYHg+AX3R0DI6xr2pC/Y03aD4CUIWILLjz1X4437WHrR3uZg8FiC8yVI6/JVQ52fYDA/XvVLgD1YWdTyHogGx2S8/fJgLrgfwXUFwd545yU4T94OWpqE22OdaPRg0sNamVg1AVSQNH/RYsTSlbZ9+3YqIGFoV7gsFZXjFnK/ygSu2Z06hOcX5fAgzSQb3+gehgo+jkUEXcTn+TSQg5dEhqydXg9k9nlAtrFcI92tO6ms9MPr7+XBJ8pTDwFkvDLDBOQdZNFLoCY0YJ2rng8KbtVAsLSkAEDdSNfwXIoqIdvANZWTVeway3WQmV9T0Ww7GtusAyCjB2eYoCMNmtWlCxfZ0rmz7O6nnrbh7EJLA5VUEvDXkX0sQnsxF2vcMrqVp1F1EAyrJsgfovpSUFBiVVQ3pB1QVaeIxn4DBFNrX1pJAEBgzfGXzznEHlq30VqorGxGuF2Lc5dEngq0FKsrwzixZIJ1UAmZWZxv5Tmp9J6Qa5OsbwEgZHy7CbhboZR1U4XJR9S85Mij4cPH2YJD5tjTzz5mXWhcEuisXYvjVzeZ/8bGJjqj5yHIpqKg3iSOdhKpeChSCFrqOk434yBRaHK04tEK4EqgqhNPtld9W/oJeMqxjD3/mJOs4qX19vhLz9mfNjwLzYOASlUwdD1OYMoc6VHvEX4XU1r2w2F1LyeCVC+PfABWMgGhgp4kZx+MGBV7211oaTbUtCAOD1l2Uqd9+KTZlkI385rGONvZRjV8V50NpKQzVQbsJObdYGu1C9ZSmQvF8NBbAR5gUWtjuzVkLRsAHAPsm2x1uwhsJZxPEiAFDItGL92JrKLVzVz7Gk+WO4qbCIhFx4logAYEOtAKNTL+LYyrnNNC8VmWWzDDBkNoUSbPQeCfaS/9+s1drbzGQ+JyWfQqIyy6ioK2kKMLhXAjA6hhwuBFxwpoPS1qVJsQrVaMajhc0Pua3kMAxGsEfFCmz7xORAGjC8B1fI4CpN4dAA4AiDQvb7Ba3sc45M2Ah7+XZCRcpxhXTgZO4yFaXjyBnwMhojUC/gZ6E+y2W57nvKVjStFFUkI0OoXpqvIIIKm3SUTDIQH3661xSWAAJF11g3FRPx7NeRkF6DONq2hDOcwXVVD8ywEPxiKRqlufqECMRwiwIgOCQcZlKCHNnnj2FattaGegSSYAgJNYNkyyKDHEwQDahlRFiwqjtT6Ns2hNwWB4COro3XfcRjWTnjNcX+qP09xBIoFETAG243W1NQ4Iu6Cfa0rnTxVnB7TYXuXuXVBOq+zQQ2Y56lUXwb3uI8nYRJ934aWuqeaqJ+4nGdNA41K5AnL/UZVMgnKOq6G+1goBJTp26Teci54AiEY3WuUYlDmEaKp84PQkgCxXRYuK8L0+Q+/aN+lsdLyiVjkdS7S61q8mnFHNVKS/E4CG8ekH1AwBSLJIQjhNFtdzaO65bwAeHmz4ee61SUFQEgTlwd/3B3hoWQ9CZJ8bAx77eMFrsWDmNSj6DQY2YzPQwQz6eKAlGNBoG8HMblBMG9x2MCDeU5Y7GJQFfx+PE7+nfRibHd7TcY4N4BQYBisuRxw3f1ydyHjCcmXY9ybgfTPg4SldAhWqGPiKS3Bsx9J7fKVibKAqEDQe8BgrgB87L/x5Hq9KsTcdS/BcCCT6bY2nL9jTdoMUtuA+aN746sXYatyegE1wvuzLHNzTdRGsYARBkT8/wXmscxXUFQWP3Z/7N6vojXfOPNAM7kfw0t9bQmFP39uP28cbFs0ggPUvT6nwAs5ItlHCAfHN6fVBMCnOrM8qSb+hzgg53MQToEkMUcVYvOAwmzp9Mhm8Tps+a7IVUTkoh7qUnEwjuO42hOOtPIzgKnfUWlt9s3USPNfjZNUmVyoICkMEhgoIVOIXLaWbAFz7I991BRIKbAapIJSVFJHZa6TykGSFgIRwepat27ITB6x89wDtAtSs3FBtm7BlbSfodz0IAB25xA7/sux4607us4fXvEJWfwFUq2ZHt2oj+JlLZWYS7lMFBOIZAKhBgvOKhlZrpZ9IIxWXHIYjH1F8BvqLdEBZTWWlVe1qsgnl060fl5pMgoCdNDBsaGy06rpaR2NqwHpXD90EAu901jt/7kIqJGlWu32dlbMu6UnEI3cPXEKDNqpGVegj1Dk+jizpgoWLrRuKWSJBfVPlDh7k6dCA4qlA9Fi9dC1QRlKhEcp1R8GygIeEt2HAmbMSFpDkHLp3flTVUrJb1JTdUK1aEcwnERyMEGTlhXOsjyrRSTMWWGt9gz3zCpVwHMc2NlRR3VDcBU+fsZS2Q0HeIGBArxHE4woOCwtw5EnJsgyClUwFQvpc8TFnV2CymYrWbvqy9LIPHVBuJsQ32D+futBa6uugTZmtrk20egTIA4xJPxbEJ85ZYCGA6pAADqitlO7wvcyVXqoqzfDYa6HZ1WM80M5nfdFGfL5KpyAIcgmAQrz3FKf5CCsLL466bAZwO0JlwL/JmnM8rSNhq2iC5qcGiVDCQAkAlxBBJ6AucyJeb8yLyfPthd99frTiofH1tK3gu7K7P7/5Oy7L65pu8qPrRhUPZbi1b3pXhltuQr764K89J5aOOmKNul8JPDiL28g1KZDh/iYNRFSvIgqcD+QUEOtzVUBEH1JlRc5wKi0ouFcQ+re89gQ8dPwRWplZRuIPHchwaiAmm/rjqEKpCgglTapfvA0k2m23Pg+IzcftCftrqI8hTB107TsqmmswSnBO0Bxm3HSsXjguKpSqHM7ZSqLsqN5D7nBB8b0PXv1xOkG4SF8kCZwhnwcejE0cyYVhrqVB9C+VdY321POvwEZT5SPbVT/iVVURHS8qCHfzXiBX+qGo05e/X45gwnArVKuMVAnV0btRMe/mHtDNfNX5ywQUqxKqpI7WISCquSBqq3RqLSQmqqh6zJhS7gL8+roay6OfTgvJ0A9h55yK696zD95rQ4BabjvQ1bLc/SGFfRxmrHXtJLj9FKaSLTM4SroMQEGqnPIAPcPMc9WWBUz0N2dyIJofy3vxvJtn/NuDKv3uqyK+MqJ/Oz1IdFwcIOEYuyRsZ1w1vwXeBiTAmnHaGwwX/Dwf732s/mMsDUv7t7eKR8xO92+5ysd8Z0/ZUn3us8VBTYLXEfgMf1AHEqRp+UDbr3+sc5a0AcHgPag78Jx9ce6DQeJYkOABUHBffdVFhzl2H7x43msDVBkRKBjvOIPD5I9Z6z508XToD4sdTSqYUQ7qXXxgHcx2B7UaXhcx3jb0mV/XeFqKseDLB6SqtIw9DgXlYz8bT5eibfrlgnocHyjr3ATpa17P82ZzIBisB/c5GAyPRzkLgpTgdoOAMXgMmiuTp08cNUYInlsfyHu3Nj/uwX0Yu72gxkhgc6zbU1BHM212mb330ve4uTDeuY7okcrtzPef4CocQfAZnNfjza+xAHOsliioSwrux57mVPDa9Oda88xT+d6CW4lbRRrUGv8am2HyD1a966HUz4PTP2QiN3w9rBX4mB2L4Lm5dpedf86F2O1usNNOexexVDe8+HQARoPrAt3Z0cI6sJOFZ9xC9aKrtdNaAR1qwieRdC+6DgVTbTx8s+mXIeDRjO7D2cuSHVYTQpXIswm8B3mwdne2WH5uBtUHgACAYwt9G9Iz893yfQT8L66rtKde3ghPP4MHfg9BzRDAIdEuXbLUqmq345RUaYfPXQKoaHMZ7jCUrRye4sVUdPLUhZttZhcU2Uvrt1o6vSw2btroxOCp8HiSBRQIVEYQhiTgbDX7iKPsmQ2rCapr2TZVHVGm4Gm342bTTbWlAVerdOg8eVRnJpWU29w582zrhlWWgGVwHs5dKTys5awkcCDtSRsUIvWdyAEYLj/lTItDxD7v8MPsW1+/0vIQ6YfYvya20YIFbxJUsETZf0r8qiy943OLkqaKTRRwRN913lzuXRR3gkIBj3a6vydT6UjqD9nx85baRNy6qnDRem7lC1bP+dre3mB1A2g3AG3OcphAUHQmB2oIkvrJnA7LKYrzqu2LXje1eCJ9Owj0RW3CbawFUWsX2p1GqkeJBMGaN7LCLYqrt7OPmAzdroXqRaKt3N1PAErne4K1QTjtyw9dYFmsvx2eezvAMAwdZErpJDLkLVbn3KxoTglOaGiliibhfLQrts/IpolzhaVuJuc0WwJb9cwQH590fByfS2gtwCK3s5rWXqtvj1RMEvnbiGg8jFcSFqWD0K9CgLKcvIm24alb3wA8ggBE+6CfW3/2P4Bt5jhuRJ2AZgG1NM6bAIcchDIZJ2W7NV91QhwwEbBwgeJrrlY+AyxLU4EJvdy16kFI1G7WgRbRsJy9bISS5CseytTHS2uBwNtVPJSxd+WI/Xu9ztHKYYzIPPCgwzcHzApdH6luqMLCZoajFQ81URkBTMs4YngwEXD2DAWRQs41aiGqcO3Q74aZQxlc4xGKlUwrmEfR6s1rwEO9dhiPKPBQ8C+AInDgNTA6B57648fMVzxU+RHwiKMKJDpVkoA9770E5tK4DTE+3QMJ9uiTL0LDIhDH2W0Y+lWYbcYzN7yjWIRqFdFvBSsew2jW7rr9FuvpaHa2uD2ArQ76DMnRLgPQOaG4IFIJ4XwJKGseaAydKJuKSgvXw3Zsy+fNmU3lVUCkkXtOOlStfrv4Ax8k0ZJpa154kntuDQJ2Kjzs1whmGOwpLIlWl5xIlOGAqH3SpjCmjnoFSJC5RcSIgjlO6TCLarUqNjIn0D44uleUchWkPvkO9v4a8xUP31jSVTp46ZhEN6PFj1unOtmnQU3tFw1yyomjwHgs0PCJrrGA28//PWk/Is+i1+p3wd9jdrr7d33Hlo6NQGwE3uIR2Ful5y3e3DtidaloN/zLP2TG2mVGxJRoEKJdvfUg0MNHEZwqIQriMvDBPxzHqqOXLbNlRx5G0DOEAHqXNTfXwPPvQtcg2s8gDlYtNCLcjbA5BcvcRgI7svgEown8vYfANcxDTyGRKF79VFhqAC3qiK5Sv/ZDQZpoXe0tTVAJsqy4MNsFvYm4z6zbvAP3qeluHV2IxivqOu1+AocWnGCU2YxnuSwC1xMQpJcBiBpxWernIa9sereaEioTSbCcy4NetBwF0NNmHGJVjaJdpNmqV15w+pRk6SgI1DcDSNLiyVQiPO+HetVGVAWTG2oNQnUoWHKmIYqF9lBvdVAiirAVnj1zFsecaJMnT4cWlmorsKgtQOyeouDR9ZaIo+cHVCZxpglW1LxPlr3vuugjVjpjhr302F/sr/f+ymZhadzsOnJz7AAgAQkFbM7BhmBNQUYy4+ArHrIadTluBYkEdMOsP4nt1e7cDbhrsTQoJp94HwYKz7/kXLt6GI9uzuuWhmrrRCDbwbkbgnsujcigghMqEqpMZePU004VrI/srXoGDPMdaZaTCDYXTONckIHuAzDUdbU5/U+q7EqlNeDvHVS+5k+ItyWTM5zbz+a6Pnu1GVpcFxUvluujWnLS4iUWr74HBO3qM7+7upoxPIQp22WtOKDVUe2obmmH/gWdLRAEKxhSAJXs3IjiCfaSXRVGPwlO20CFTseC/WjvEFbKPdDbWJ8qKa4fgQJzKiSioihAjZdbW2o2DkUp1rbzwTcFHp5q9ctbfgjwoLs6ot9W5r24+KlQdnIR/+bi0JXugEeaCzaDGeVI1jxCM/JgxAESgQllk6MVDvc3AmefMHAVEFfh0HTnXfSjaKVAAAvpNecv0itEYGx/XmPvCe67Y4CHBx96z0n+saNYRahWUeAhUCgWjqNgKTOfEAEeVuiE5QJMcsRubm9mTNRHSGL5iHuVLGB9x3FHr3I0pQgQc7oO14BRYCwC4IKOXz4Q9eMke+54qlwRF1+BNbbDv6VDESDTfU1URGYBwXPINlfQd2RXI9oPbHclJo92lR/VHGh+RHULEaC4UYYAACAASURBVA0JVVnc+m5D4zEIANH5SqWi2NyCJgsQpR5JyRyXKg2qIuu73uTABffcy5pJVFRXVdohGFCIxuRomiQYKjCtUMUjK7fAGmp22cqnn7Q+xmsyjViz8gAQsjKHoumqGqKBccPSGAl4CHBrZoXRgqmPkbY/SFVCY+0Mp13VKOKu5g0NBCY8ePNzQOPpe3boeP181+e65vQdOaKFADjJ0D2dNIgKrSrkXSXHj1byPMge++4BSNCZLQiA/LUy9j04n8dqPfZnrr/dy74jXK3e7kGIrT82Av+bR2C8KtT/5uPd32NLJ4vmX57fO9a1JlJSj7jK6CHkg7oegk3x19XHYe60iXbc0gV24olHOYeqQTQcejB2tDURAKdh4kS1hIdcL5x8PejUhbypodnasJFV53DaWPBwpGEfIEOZeAXObWT9+nhqKTjTg0Rc50iGUUE03GWym/k8bBVojxB8V6KLEgCRSDKOB3hbTxwVj822ZmstQQk0LgLfXDz1J5GGP+vIxeg+egh2ayPNrwh/9HCW6DsDMKaeB2oMOG/eQkvNKaYC0W/3P4DZAPQcaVj6ER8nkiVNzS20elU4oBw1Uzno7sW1R/snHYXjPceR8ZYYmv4dOHjNPXQO+x22srJpTuTdh36hdus6y1GWmwBNGoV2AodGVXo4pillk23xsSfa4e/9gA1wDCMs/+2r/9WmziizVsZfjl2DABSFUE7cqmZh4wCPyBmMZgVFiwB4pBJsbX91g03PnwRImGsNFbX2Km5Wm2t30JWdQIvxbsIymfgwyuuOCLJFh5NgOpnzmEBgkaKMLA0UE1i+jZ4kIwS1IUUbVMjcORO1iYNzfH3x96OC76HhHjv2kAIrTe3BdjfOtjaN2CuNVE46AB5QM6h72JGzDrFCaDH1VMHW79qNaYACIdn+jlgpVrzSTmzfjRCXiJWQLWrJGgmqnQuS6GsEqGm4qOVC+UhXLwOWjNgKx1kXfSa6oeLVIdrtZy4r8+ucipwuApoIlaNhkNQAlJtQao4Vl82zdY9CIwoIrb2uwY1NVEiu9ztvv8E12ZTTl3unz4JMETKZVxkEomlkwlOh0wlMjwUemos+gB4FFgHgoeNzwZicncRJiv7bXaMSkms+ybpXVTDGQNfHWw08/BgEAYenm+WmYCW8J+Chz2UjRkLgZzc/DZDNjzR6lG4IYNSLCYH6U6ia79ysmKdpuiYlnOeYHQCR5S3UIonMRSsU8PDWuh6s+XdPCXLjIDqQrHQFPl3XQdnxkjxRtcRVLnTu0TRQlRkGSCewHUHaobh0W4ETZztp/DjuTVqPp3Sp2qLEiA/Y9d4DGLj9lpuso6ke4w0aFLL/fcxdgQiBD/WF6eR+oXWosqqqmCxd9W/wvaPmbabCumDuHDfHRZ1Kw1yirqnFzjrnXHRHxezDoN39i9uo5DEWCYP0zUlxAK2fpEfY9e2QdTfXKMetsdHcFvBQQ08JcES10nICJAIhrteKrg+Ozffj8M8GP0f1N1/R098EmuUO5asRShg1QxOTeD8e4K4mtBkkZdrbqHSr6lN8zOsohM72eJwfD0aCVZCxFfl9BR5btmyxyy+/3O677z5bsmSJXXfddXbkkUfu76PyLVs+BjzesqGMrSg2ArEReCeOQCYle//yPOUg8PDcXWXiRa2KPLzpWg51JoEH7oK5h1pbQ41d+N6T7fijFrGqVmuGbtROhr+2cpcDG5l5UCnI7PVTCZCIsRMxcAPZv25oA/0DuMnwoyBWWWn1tJiCQ1Mjuog4aCEJLC/Hl3QoKhKZthLgah3DVEey4UkX5uc4xxv6kvNQVmYZ9yf6T+QBDtp6Bm13y6D9/sEVcMjl5sKDl4CnPBe6DvSExfPn0ZhvI0BAlBSNAtQMAvkUgmkJMTPZ5uQp07DRLrFdNQ22iWXbuposE2/9VMTPxaXTbAcBvOhOTa7xIY0MZefKA1yhr/QQLnOq6hDHtW3bZlu4cD6VmkKE9sWIwaGAtdVb1eZXLYUAX9LPPmULWQdDTIVBICfPTrrgUsuavtg6GKcpRZn2jSs/SR+ASLNBsdSGImR1JyBVMCHRqoCbjsNXPCKiUsGPiChcHPtMNDXpgwk2NbPIGqrr7YHHHkP43WBtcdCi0GJInKGAXjGatCfKDjvQQYDtmggqq06GM43AQrqIToIl5/tP1lXnW3zySKoWobt4+gSMoql5ik9yQh/i8UmW2kffFuxz11b12rpWjgmqVRxc+wGBFcDL0rkLrJKqURMBTg1gVE3SUtSsRECSc6GyRA0BHjDHTWUfCEf46uoCru71ZoWczzT+Hc96lXSXk1F/XAo6mU4qPIhhAY0S52ueuQaLgFgJdUW1SsksoFKUhpgeyt+63+0T8HCOVoyBgLreFZzqd73735Xx9p/p3f/473og4wN6D3LGJgcOxL1n3KoHGw7uk//985cRiLt7BlUD5pIqM+r1oKqZMEYczlXDQ0n2i1tWMJcQQWtCSgSOs1Q/mhxdAKpoiD4lO1hHGYra5Ea0HhFdQlBIr+ntQG6UruYoO64qJE0HoJRqlkTOcQAL3cvcy4nuycZTKVElRPusvip9JEoE6mQ9LVpWPBVa2YLvrMW0YtMWgJwEKFAtWW+G3l0Hb4J2AU9+74QW+hvc7urrKyNUJq6gXu4POg4tI6pVP/M3DAVQIF6aH2nYVDGIR2MyyPW0FuvXJUsOd+PbiYZpx87tVsa98V0nnYK740yu4WH77V232zC6uQwqaSGqG2kpcvnLYN6ia2LdqniEHIUvMg7qEq/eIB2AHgn4BVIF4lyDRjVI0pBEKX8aP9eUlJcHJAIgsvf1c8FrWpwzG+Oov0unouPo0j5wbxA4cYkJxqwp56g3AA9fydI2gr97QPIa/fA1/c5otSkq8vf77a8DX/GQvkp2umeffbYtX77cHuMed8cdd9j3v/99p6v5R7xiwOMfMeqxbcZGIDYCB80IZJN59Tdtz6X1HF5fUtd7Jp26+9BB5EETGSRIbiVAFRUon+D/Ux+9BKtcHJ7ieggyGq0Wz/o+Mt8NAJAkAnwJNskxOtpNF6BDtJpubCU70HT0ietNQJKfm00gizYhkWZZ9F9ISEy1rdtxN+K/TDKConP1QFtR9+80/t6PQ0wBVBVxwdWJOjEti4ezrHwHoLJwTHShdiLhcAnA40XbtGMXh8m6yfxmkOWbXETncRxnEghwxMEOIfzW9kVMTmCZdLKpEmxOQKsQF59mdWhR6qFm1VVXWDoUqaKSSTYRYfqGjjjbsnU9gao0DvSI4EfZRS8q9g9ANfLauWO7TZs6xaZPmeLAkSyDlfEeIiO+8vGHrKcNJ7DCAihh6hQMiKCKkkfFY9rCJTC9Cm36zDkEFWG77rtfhQpGVYDxFCVKvTTkIOSAoaxkZaWpIJ8Mv+/joXM8wj96AUCpgKuC5Gw7Yc5S2/ICFY716+zZtS9bJVqXXmgkCowGVQVSYlpDQkAYsVmO0EjYGsGhxPIEWgQncQoEocX08pn+Jnij4L0esOD43gTx4s9L2C3BeQadykNUIOIHG+zkxdMsqbvJatqGbXtHiq1HYd4HpU/ce9kLu8Bd9Jyo246CkTIc1ZJxDUtAsyP3sh72t5Xz3gfdaizwUL8QVM0EXIOYAqRZjnoJaC4xp3sJtNTxvaOdeRtwJVIwq/Mn111ZFEuQPaAu33RSz8grt7q1974OeLixjWaCPUDwWWFHO4mCjyCw8OAjCEY8QNG7/36wgjI2wPfbPVA3k/GAx3iVH3122SdxClD1QI0BOYEylY13ncmZX/K7dvSrJLvj1pWvAQ/xsIZCrnO5wHuSAx6R6mcSgPV1wINz5IGH/1ygI841DKQq6rPoyvYT8KqljHRF0r44K2EHwh1bLFIxkluTCoIkJvw8d51KVe11wIOqFHOyT0YVHNezK1e5vjeiiIo6qXuTAmtdiKq4DjEv7/nNHVZZtSNCGQMsd5GgUNVB9xsZYjTj6Ce9VA73MYEPzQUF2RkIx9u5f8pBcBKNSwVIZMXbgoPfVMTmR797uU2ecSj3LrMXn33CepoxsWhtdtTHlNCQu79oP9TTR/eiJPXi4N8aL2nJMnG/60QfpZcX6TtrZ4FDrgs/npq3Q4DACICPVM4izQ67RyscEV1HpHmlzrtfTsmTQbYrAOJNS7S93ckLR4GhP0e+P4sHHh58BEFIUA/iQYd/D4IOf7/172M1Hvq3Gglec8017t70xz/+0c466yxXdTpQrxjwOFAjHdtObARiI3BQjkAWDzlfJvdOJp5y5R80CoRKeQBWV9U6qlRIdq4JQzZ3xhQ7btmRtngRnHuy5P1D3dZMlaMDTn4dVpCpPODUf6ODKoRsTftxehFtpQ0ufSvr6YKuJLcdPQzT0+Bq82DLz0YUSfBQj9vVENlovhXpyKtsOjxwOcEQ4lsBXXaLaMQlWo8cpoahaGzatN1KJ5a5LN8QwuQwIuldZCirmwfsVf5WjVNUhnpdEEsU52ZiPdnHv3E7IjAI098jhe+NADykmdA6shQgUJkIsR/qrBzOT7W/PvAnNBdZVjB1gW1HQ7Jw2XE0QnuGFgUEHgpMCIjVaViZP2XbnI6Ah3MvFrQNODdNZhyn0o08D6evRvqXhBFdZlB1UhVHuoLd29jPXTusmMaOh84/DHE7Ynr2obljkAZkZWRwB+3+P9xmXe24TEnU/f/ZOw/4uOor3x+1kTQa9S5Zknu3sam2AQMONXQSWCAkJJBk81JfSF6AbLKbbEgheQvpu0kgJLQQCBAINaYYgwHj3rutYvXeu/S+v//oKpeJTMliA/s0fIQsaebOvXduOb9zfoX9qoJpkMpKnVo/8EhiW10hLmqVKw/Ytr5YyxwO2tSUTNuyZp2t2boBgTap4iyjmXVUhzeOwmqAIkK2xPpZUw7nf6SwtRHgod9p26Kd+1As2xeejOgGLoGvuqk6fg7i+qVHMhMt6S2S5eoE8JAF8+I5uJH1NtkAx0Jdb6Ktr+yzJuxsBTzUbe5Ev6JHD5MfZSloOqACRMV4fmqGczYboljduns3oDdMEfGsQL3pnQvNU50J8M2gw5nFZxrP82DhEdjYQy4Clul8ts7lS/SQEf2S+y4tBQVj/6AsplLZthxLxllo3yuvF5e7XRPhbhUJPN4IfHgTDw+kuIJvRKB+qImH955H8qISCTwOBTr0+89eA91GO1XWsw5kcKxozKQJHeDcAY/BeLvn938PPAY4z/3AI9yZDxe9XjGqIEWnY1Jo4ggF1FENR1y8vKwT0YwSoXqGzwFNNQAWrsD2Jh5hwwRR07gajUxppFvgd9I76Pjh2NIEzh1ITMukA+ljMlNaUWs70ZVFsXyptRUUmir7Xra/vbLMHn/0T1aN4UY4wwIdGcdbMtdDXe9SAcGJXHf6AcsCHB5tSOAlkXNIYYI7duwg72OamyCIeqmwwEkAj4WLFlvRlJlQqeJsw6svWRc6OtCd01rloV3T9CUlOSkcJuomjUwuABAKLlVTQZOQ8PHY59ytpKNxU6QRvZBAvnQheo6An45Pfabaz24KwrK88yTcnBpyDnyeHiR8TLKvR2h+er0mOvq+12aNgkI/wPDAh/8z9v89EnhETjwiAYcfeHzmM5+xOXPmjF6Tt2zZ4ihXmqRv27bNJZvLXvdIPcaBx5Ha0+PvM74HxvfAe3IPiGrl3fR0Mfc6VF5hM+pUwg1IYm9ccaG3JNi8uVPs6DnTsXqdQ6GI49FAJ5oNgAmi7oYa8jakKOCm10jnLkjxptv6ANzjHrqd9eg6IJgAHyhycUUKQROApkxSeJCbaSwOLm1Wh+B8OI5EXyTFOXjUt5OxUTShkBsiWg268qLtdNJVDPDa/OJC9BrDVl5W5fj/hRPyuVmj9xhGJ0KidTJUqVVrttq+0lpn7RrFTTpedAwmAFmAmjRAhgM+fOc2TCHN+nJDDmKjWczE4cC+UkcvOH7JfNu1e5tNnH+s5c071b7/izvti1/4nN364x86h51Bufhw8/ZoMp71pG644vm3IzBW13HWjOm4W6XhcpXo7IlDyYQYBuF3oxlRFkqcU98OWiO86A6KmROx/+2DlpKHlWxt5X7bs3M127o1DCoop1ToaHqibq40Ho5qpYkH24NvUzjDgQlKgG5tlqXa3NxJ9hLhia8hlq/HeayRAkR0EmVzyH3IRaSxLNGpBDBUiKiGHFYegw94OFte5S1o+SrGKKJcOnEonFPh0TAOHDjgXM2kmREHXWnOUYMdds5RaZY41ENHOmAbyztsTVmndccywYJepSJR9rsCEDIAUCHjKFQjGQJx7OdC6CpdCLe7eN9u9r0ogN5UwDvZpPEYVhecYzGVwisToB1g25qko6GTrOBBz9zJo5iEcwtYB2koOBYCCYDc/OkUrSFrsiSrfpmMCp/Gww88PAAyFvA4FO3Km4R4wMMPOsYCHt77HYr6dLguNG8GPEadrdg3n/kYTnY6aLwsDyFXAQ4KcLm1SaU1zMTjd1CthixbpsfOfGKsiYeAh8TYKkp1Tum70to9+pWuWU4UzXHo2Ql7RXLYQU2AQXoXmTBoesFES8BC4oaRh9M/a1anKY3OIwET8S9d6KK6/RKja6ICDZLrxqACEKGC9jAFfualV8Ek/F0ufwKqHItV2zfayuefttraCn6WlgLAgVbNZWpwTGbQLEnn2iOnuGb0HQLV0oLonPKK/rVr1zrgoWOgqYnnQAWci+Zj+tz5NhWbaZ1zK/76uAMeyuyQtqI4j0BYl92BDTRfOqaT1FBh4uFcv1h+COCha73oXDr4YwF12q9B9pUe3n4OZ3foeUwgJbrnEaZa/W3ioXULg4IwTUvHsrQqstweZpn6bASi1JDQ8bOle6J7r0jQ4QEO99mOAMxI2pUHPg6l9dD7jzXx+PKXv2yXXnrp31GrNEl64IEH7NZbbx0HHofrojG+3PE9ML4HxvdA5B5QjocHPLwLt0e58rrLKiLboVbJJaU4P89mkk1z2tLjSHHOoDiEpoIYVDqPHni8bdjDqovXC5VKQ/huCsUMwE0/hXsLNo/t5GW0MemIhtoUBxVIQXxDdNqDjEQy0Hh0trIsKFMtXXTjFNKXxg0dmpJ43k58qgKBoiGNdZpQWGAB7G2RKVAADFtNdQM3tbBHfUEhInWmFz24y+yDZlXT2Gd7K1qchkOicgEcpRqkUwyzCG76FP28LgGwEw+3X0FvKWm5VlHbaOvJ+yiYkGtL5k6CllPPtGOmFR7zQbvqC9+0Ky671Hbs3OyEnk5PIIcpqhgVG7oJi0Ym2lEbNK0uLH5bm5ts0QnHsd3JbupRj6Xv3DnzoKRxs2ZDonHR6WprsIqDZZbAZzOd0MAA65OckuMK9xeWP8bUo5XlVToKhqhUuqE79or46z7gIWF0uKCKtbSYkOUH0uyYomn2wH332yub11o1lrRdakOPTBFEMpGQVWAmhiJKtrKiVGnq4cCHD3houaInDSglWhQTCVPVVaaQT88PU+DUNda2qyvdBkisJs29h88VUpblZwTs6pPyrZmOcAz8+bq+oG2t7LYDbdDV6I4r1K0DbYCK2U4VrCqRRkBHWCysLPgBS6OIkmS2Df68Cte/Ax4UXMPSvqjYg9KSxaRE+7icXIQ2JS6zz+JkrTpCtfqbs5sGPNCspEGW3oTMkRDhlJkTF9rO5T906zNWx99PtfLcfjwg6p9oqKiLnIJ4kw7vu1+s7i/qI0HPkbqqvRHw8GtQ9O9r/umgm3g4CuCIs5XyOxzokLCc3w0wfbvzzjUux2NYx+HbAB4qzjUx8MICXdidE9uHDSi8AlZhIDEU1Jp4CExLWK5jRw0Cb5+6z3IUhAh8SK+gzBUc9tzEIxy6OMBkTCBGVrFuX9AAkR5FIYN795fZHtE5aR4MsN1bX3rB9uzYzHlKhg/XgSx0XU1MLkRxkp2uLMCV0/GxT346nJDO9agLw41VL6+yENsmLdu+fftGi3m5ByqcUzvutLPPsfnHoJXguP49WSG5hJCqgSIAMzEvnYlSP00T9o3MBTTBdEYFnIvKR5GrFuJyN81gEuKO+5FwRg94CFyMfp64X3mFvmf7K+DhTcW1n8PLAuBpQjiy70UdE6zxrHn1XefWmmYmyDJ9iPjyPq9I4DEW3SoSeLwR5UqATpOjWbNmueuQ//FGfzuc59T4xOMf3LuRaeb/yGKUx6AMho7WLvvs1y+3Jx98yT755Q8h5Dw8XDt/pshbWd/ItO+38prx5xzePTBWgKH/Hb2/Lz3r2NEQTH+Yo/I73uxxOC1334vHlMuOGBHoeRd06YFV4usrO4t0cKYNUVBjgnS/JhXk2DlnLrYZ0+HZM/oX0GjG+nGAG6p0Hb0DYZ2F+MyyhJVlqETlvaRKywpygJu6nKeSkxA0YknbD08oVrQoNBlxSreDflFT2+zoBoocKM7PdDdSFdGy0FXBMchrEiQYJnMjvzjfQkwPeodJOO/osUZE6wnOspSOuyxtoUB1I2Jvah2wNRv20V1PcpMbZSKo1hD1ITURAatzPlKYG4nSSWnOLacQK93lq16xla+uspLiPDt17mTAF2LjjFzLmHOK3fLbR+wLn//f9udHHqS4oHMvkak2QUDA8aMBXyN++LKXbEJw30Sw4Nw5s1wgorqqOXQ+4xwXmhRr3jcplE6ie70rChIAbHlFk62xpZ2CGTtOUtD/+tQTFDGx6GcOuEwLvaEDOBLsii5ClRfPfkmkAylHmWisYhP6o21O/mSLIiNhzzaSyNmeSvQcHYC/LoWYsU8lCI+hMFMistbf5S9QROjvsmRV8ezE6Zp4uKILOpYE0+KE89m47VQ6Oa9JzYKKRpCidB8dFFOO7uF0O4AEceS7yTaIarIluT1MYZTs3GN763ptfwtC/ahkCjQ6qhQyPRxHKvC6ZC0s6oZE++4rLJB33Vs+P2lAejVtQgg/wLTI6UxYxRhQQyCG9wDU9qhDHZPM9CyffJV2tB1tHItMdyhMHQ1IResI3SosbMa9TRQriZsBgImhTMAHYCc+28o3/GH0MhKpu/CK2cipxVjgw6/p+O9OO47E9MP/Hm8EuvS3j15Y6gC4JmgUWs5CV9oOmSa4YwvwMdATZXffs579mukDHtAVOZf04gRRgKTRcHQggAbHmQvH9ChWXLtiHU0T8T+CBxWp/YADl8AtTREZRSqqpS+SMBxeoAMY3gREn7cmaFopgXM5XQlo6Fhz+R6AX6dtGqFpaeoG689NVZxhhJs2cgy5aYhxrHfjfLXeHbd7N2201zjPVPirkM/IyLRSqJ6iQ4WtaGNcSOAZ55xpczDoaOC6IDrS448/jg4p2WVx7Ad4pHPeqxmgZPVhtC+ywT1+ycm27KxznfX2xrWv0WDpsAaCRSUwDwLEpYnrRYcXpqIBVvq7HEjT58DbOjtfd01VSKfTlYQdCxNGtkv3ARXpbhs1KRkJqtRzBSB6Oc/c/EONhRFqovaxMl2SaY50S5iviYpctEbsduWSpccr9Qp4DYdBehS5SNDhn36MNfXw7lMe0Hkj4PFm9/t34+/jwOPd2Osj7/l2gcC7uKrjb/0e2QNjJd77V22sNHIFNUamiB9qcyJT2N8jm31YV8ObeOjiPVpYUAxKUDtIgSBecGdbC932oM2fMdmOmj3RTj3paG4qZCc010OvanD2jb1QV3SD7IHHrOJQYX/iNusG004nrpVOdx/Up06eJ1eVlOQ4a4fC34S4N5FiuSCdLhs3ufYWnoe3LjWF5eWFHA1JXf14CsQqbFMVpmUUsNFYsaanBS0fW0olAvfQkU6hm52goCroO71MYpKodkQ5Ek1h/+6DpP+2IWwPzwDCegEVBYT6JSUw9YBuxQRGlKckiswitCJldB2fXvUSRUEtHfoUO2XBdIom3LySM2zRhdfY/cvX2s6dZRQV6U7DIW1HOiCoGXqXowShIRFoE00rSPEqS8zmhnoHdqbNmEnYYSr1BDavUBMyWUZySjoWqxmkEXez7SR0AxhqoJ11d0Enqi+1xx56wBafuJQbO53T9ipXEHmFrrK4QVVoHQadh3+CwsgQxYeG4nGtyrayrTutnP23r7YSIXYX+74bEhsp8XSZVRwqiC1cTIW1Dr2qsPjsukemCLIrRVru6B2ejsJNWihBJG6PVWEj+godbbnrzJ0/1xXzLiMFqkVMLAUMXePBqCCgr9OmpzXZtCACZCYV/b0xVtOTaKv3A8yoObsBS51Mq1QTStzaI82J3MKcxkS/13qANtRdVSI36yzzgbZuilzWY5B8kCAp9fFMXz52UTFGAnn20ztfs8bYTFyEMl0X2qMQjp5cTEE821HtBxVpgxSqsTiDxWOjq6nHMF+Jybl24LW7Dwk8/FoPD3x4kwv/RMM//YgEHfrZP+3wlhk5zdFKHKnpx1jTjkjQ5d/2S8/Y6YChwKJD46rvR0TlAqjSS/T3Rttdd68HAMKvxwAgPPEQ8GAS5YCHbHLDwENgI0xTAkxKJM0xHovlcgKgQ1qGUhznJiOqTsvMDVOuNCGgABeIjuF5MojQ1EIUykGJrUUdGqXLATz5m6NSeRMOpwUR5UqqqfBD55s2QcDEe7h94ICwnNBkyBCNKLzUfnLzD9z0sQKNk8wQHFjh9Zs2baJxkEmmR7NbhBLbr/74x13gaDugRNfNHVu3uetWFY2aY45eiK6uy7ludXa0Oi3FxGmzbclpZzr3rL6udluz6nmrB3hMLMzjGoK9uKhVAJTwhARTD/dNWSDad1zzEILrZw9cjFIM2SyBJIGFcDOD85r31fEowOFdG4bQueiaoWuXlDICJHLwk64miWZJGwYiAXceypqa/ch2e1k1q2ozRkGHBzy0HmOBD4/y5U1H/O5WfoH5OPA4DCWCiqHIFOQiqA4qsrxEaiU8q8vrT9tWyrc6vEpgfu6J12zti1uhCXSa93tv4lBdwY0QodPXvn8NFm359pf7Vtie5irHzwAAIABJREFU7WWm9OhwknOxPfj75e7fn/v6FXSxAmOmPvsTtL00af9yIwtE/7orOdxLNY98f+89ve3VMifNmOCmI0r6HmvbIrMbxuqAa/siE9er2BfPP77a7SM9vHUa670P12TmnT6EDnX8vNPvc7iWN9a+HyvNXceuN63Quih1/MIrl41OPvR5+VPMvbR5//6JPB60nDMuXOJe5x0L/vPGSxcv4xz7j2/c4XaBzpNLP36m+3dkCr2eF3lM6Xn+dXnk3uds97ZS27u9/HW/H+sa8E7sc+V46AbjcaLdzYWbFbcMx/tX4TdM92z+nMl25YcvsILMIOCCQDemFDWk5gpsqEgTWbkLkbDyOkQB8gKodNNprK6D6hJvrT2IELGQVbp1FGKRWqae4tCnITwmNY5CAzvZLihKTEeUzzGxJAfuPvQZFS/UJW0AGHXWMgmt6+1sYeoyKWzrSue/uaHdykguz82bQFE/ma3gxsoNVwFu6kA21HfY+rXb0D2kASQawzxuia0VKqdOIU9WpzARoJOcnmM5eUV2271/sEScrWoqyqyE8L9jZhYyHQAUpWVZ1syTbV8TlK+sCY4+sWnTBpfgrSKpHXClEEPpDxrra92+UHdSfOnOtlZrBHzMO2qBZbGuep7S4yWgz8kvprZmisQESSLTQUY+onXs37rGNq9+wXG2T1j6AW7cQzh4VTr/fAEoB0AUPsjyxeVOp9BKgno2I2eiZSSk2n/+539aA+Cxl87/APteNDBpHvo0lXGBgKJbjLj8aNoh4MEYwYEKTb+U2aFkaFnljhQTo9kNAgV0lQVZdAwJfIgaN33mDO4rKVDIwgVLC/SxLtLFO6Da5WUFbMlEwhHju0ivJ1gQpXc94vJdTD0aO9k2PIJ72XblHmhZShb3gIfAiAMeFKrqUAcAICfOLbGyzXsMVYFzTxLBbOHURFs0L9eOK2FClZRnd62oscc2SNPBJAVQ4k1N/nYOSWBLweamf2FqWUxiqitg+0inH6IwFeUtnjDHqg0PjL4ssvM/ul9GaGFvBD78lrlvJih/HS1opGD2VuJITzv0vm8EOrSu5y9e66aKKlDVGQ8zk3R8Sp+twh3NWE+03f2HjRTz6BJk0fQGwEPgQmBD9CFHiZSpAQVyAO2EJrSiaqoATkknEby1HQCfapnZ2HjrHOdzjMIgQuBCVsr9HMexKrD5vPtZPzHBYmQwICG8XNqYYAi8CEjoOWoouGNC283x0T+ia/A+E/d7597AceqexQpx3fzB975nGzdupPnQ6nQPaqDo/NE1RwW+A2qcr1mYZGgiqnO5lfMhOTXk9FJ1tbWWzaREzRslnrdz7ZDhQmp2oX36i19h/wqAD9lTjz6EBXWLZaUnO+veGE15+Apwjig3RpREGfbJUcsFC2riwM9OFzPyWTo3KxeOGDZYcPcBvgt4aL96OR56TTfAUNui66c0VM4FUVNbGjeiSAp4pJKXpGXqtZ57lX5+qSb976YdfuARCUIiHa48nUfktMNb50iNxztxj3ynl/G+mHioiC4oynYFkDclUKGuf3tFuXaM/3l+KpT+7T1397YyW//Kdrv8k+c4kKJlCpx4y/XAi34/fU6Je47+Hlm433fbk3bxRz5gD9/z7Oi6aR28Ii5yufrZ/4jsLHudau89vfe/4ycP27mXLoXv2DG6Db3QJvS+2gZtT+S2Xf35C91b+Wkt+tl7jdbd25/+glL7Tw/v9d466Xfee/jfWwDs/fAY6/iJ/Dzeq9vhP3b9+97/GfqPXe+49Bf43rYJgP/+F4/YF79xlfvVbbc+6MCr/xj2Hw9+ytVYx6dH2/IvV4DIWwcPmPone4c6prx10Xr99Ka77erPXciFO3nMdXynJ4XexMO7AYVvNoIedOOUio3l7OSifPvAsgU2b0ax4+cP06VraKST727AKvXoxiEq1420GbtCFdrqcuu7xNPETmOdy+09Tunk/UwWEqwRRxHpehWmpgiNjpZmHIfgC/N7/TwZalMGN+Datmbn+tTQqNwPfO+5uaXBaU5nAhPDTTcnvwBL1R40Jk3OTrcFqpUcXWYAPpQ10gc9IUTwlkUHbc+eCmutUypyklVV1bJ9pH9ASVJRE8TVKgngESIQMKewxJa/vM42wA2WmLN6/x6bPRFAU5RCdggFOHSoCQvOsH++/gf25Ru/g2PKbLzh73J5EfLHDzLR6AB8NTfUuWIhKysT3UqH41ZL6yLgoaC9uQsW0qWditYD/QZJ1j1MbgJ0dQfhULvuPh32InQst/30+9gHN1kR9KxJc45h2fXsr7JRJyV9ZnKg0nQhHiA3gQ59Ji5f7ZWNtmrlyxZITbKKlgZrIQncCb5VCLrsDx7q7PM6gRAVCKNUIf4skEJJ4Z6fKIGte3qY3+51GQf5EIGmGAGEi3WXjk63VYXWbJxklGJeRdp4RXWFhShaBmgZx/Y12Gcvmm1JQx2AM2W69FjbUIqVNgxwXEQ54KEMFol9BVLbASAq7PqVnO5WWwWsgBF2xGSBLJuZbstmpdtBEsyHeX0a1+ZQTIsV5kS7a/3+hii76YE9dnCwgP0vnUHYSlQPv5tQH+umQjNa3XIBcrQnciOSbkAJzAEAbnQgyMTjT3+bDrp9osL6b1+Rege/JW4kBWsswOE93z/pOBTwOBKgw7s2+O8Tkdvr/exNas5Z+HLYytlNO9yYIKwR0lRAltNosZoZbz34yE4AZBbUOj03PPHoZ2KlAl0uTnECFy5ngiKXa43Ah4roEIW7KJPpgAvpvw6W7nWhmDPmzLdWzr2du/a6oL0GQEh2AbRGpq3Sd+zcvtmmz5sPkGQ5FMnDgJE+PmNl0ihjRE5WokCKZjossCGalQCCEK9WceTz9n6v3zm60QgNUBMPBzw4H3u5lu3du9euvfZamzhxopu4pON61QIQkaOU0z2wLXqerK9FRxIASUDr1khzRDqwNihXOme7uY6KZtaOTmSYfXfBh6+w7MJCrlvx9tRjjzoLcrlZ5eWgu0NPFiBQMMD0MyCbcAV6su+UGyLgofV108sRSpW2xdngss6uSTKyrU6vwb7XNVzns36vvwt4aELaD6gI0CBRUKp0YPES+TOq7kKblUIjRcuVs5+jcfE3uUi9XJf5On2HgIb35el1/NMPb9rhDxn0ghsjKVfe+ez/7j9mI/+t69I3v/lN++EPfzguLvfvHH93Vb/3pg4qbo5ePNuBAj0iueN+4KHC03uuV/ik0f3100+8YmbmvEmjv/cXev5/e9SVD119ht31y7+8TpehImys5QooeR1hTRNK6E57QEDr7wEM/dt7fWSh6W3Dm22b9smh9ofAklfkqTD09o0Aj79gFDDy1kkTlbHe+40O6PfK3w51/LyfQJO373VsaYpx9sUnOW2QJnX+c0LHpf5+2TVnj04+NAXxHv4JoX7nHYf+48EPMPzHg3+SEknb8gOBQx3/AnqHOqb8x6oAkxoDAr9vtr3v1GfoTy4ftdXVWJ6bsrps2RT/Rbnp9qFLltiEbPzfm6usheK9ow1nqHSoKxQAHdJ2ADSasNFVt00P3aRGMwrQXwBhACqAGsb8Kr47xZdXd5FCVmJ0FSX5KfxON0tKyslFeS5MsE/+99C3qPistoEQKn6ePInwvpxMQup6KCwnWl1Diw10dQB62q2mqsYmFOS5vAv556dnEU7GdCMBis2GTTupbXp5/TR7edWr3MRZLgV+EjdydVETcdVKJ7djwtSZ9ukb/s3SM7OtMB+ROpOLqXmZNmtaluUziYnCpjdv9inWGZdnP/jZ7XbSyUvosrY4y/8GQEVqWoq7WddVVzId6jCl+ap7L8HnINvUyYSkHxqW8gUkpD5x6TIKlyjA0nTr6cA2kwKjvLTCatiu8oOVlDGKRxy03MJiy5o4myyUGhtow8ZzRMw5SrdS2Bn6lwJcmHa9vAGOeKm1A7xUwmtyoeLATahGND29fM7iZQswKGvBAYqRQouPyoEOcdzVjE4QTUXLHwEenvFALL/vYSrR41LhZEVMkcj3XrZTE48gInPHX0fLgpkn0x0AY3elfeSUfEuAeqbAxKaOAdtXQ7e3F4BEeGBbz6BLE5dgVfS0LgpDTTzkGuaoL+LiU5x2R2HFHN1jlxyTZacUabrVxjqIWqKZBzksqTlWUVdhJcecadfftsLKO5isYTagLfN3Rt2/NUkBXEnPIYGwnIwCKkwpZqUD0QRK3+XUU7blub8DHjrmxwIKHgjxU6fGcq3ygxM/cBmLZjWW1uJw33PeiGo11pTnAzOfCxOSdDkYAR4CcRKbu/3IZ8lg0O65fxMgIIeCX88NA48+dGLOklrhdzqeOB80S5BGKgeaUn5ejr34wvO2cMECJhwZnCulbvI1Y9oMy+T8Xb9ho+UXTMDdrsj+umKlnX3+RRwTQVv32hqbNLHAiuYezZtBvwokuqZFIvbYEmq7gnskzdxNEIU1Rs6Hv4EPHYPhz3r0GHI7P2zXq+wZB5hHqKuiLOl5f/3rX5ncYQsMeJVeRYV0WBc1IlRnCSruBUrog3COt/PVgYFGIY2GDialnfbdb33DeplsOG0atMx/veXnrvHTR6NCVuUdNDl6oV5185xEgMdgb7ulyK2PpoBAiazIPeCh99XDo1ZpfaJcCGI4d8e7tui6qGuZ5xym7R7kHEvg3OgUGJJGSrbajmqFtkZGEwC3RCi6ukYIbOg91IiShuXZMqYiPmG5H3j4AYgHQiKzPbyckLEE5u5T0Ifj+z7WeSEwtHr1arv33nutnMwpBQqO2+n69pSKEq9A9xcafjChp/uLF7+YNrKgHquAUoHvdVk1WfCoIF7ho0LO/2+vK3zC0vmvK+K1Hv7Cy79cfwGo5/nBg38bNcEY6/39AGGsKYxAhLdt/k6xv+ss8CPA4xWaomn94vt/sM/deIXrLvv3s3+dPJDnnwC9XyYGhzp+DvdN6p1a/lifu467sc6JsYTlfjrcWPoQ/3lzqONBx+S9v3rMbrz5U47a90bAwz81i5xMjHVMedNGUfwENvzr6D/Pxtred2ofZ0Bd1E02EWFzG115Jf0GuJn10M0aonOdhavUGScfa8fMzsEKNcqaoQ41NdBRI805LjkUpvtwc+mmc+0ckUTf0VQDLnIHE4oeups9FNVtuFzFBdPcRCKTIrSxU7aLFHncqPW+KijTEgj440ZJuWmFBAX2oZWIYwqhVPAeOP+1dY1oJZLsuAWF7uarpOACphNtVDA9FP7tcsTC7z6JyVMqE5EU1iEGoXWcxKfJmfCt6x1NQp3S7PQsW/HcS1CDFLBFkUlnL4obYi4TCGk4vgegyMjIwH6V5eC4k8G2HzNrAhOILEuAzpE6+QT7yR1/tm/c9COyPZ5i6jHXXlq1yhRQlco679u/C9eaMsT5dHPZp+oGap3VBVaRKYerYcDHHFK5V69eY5df9k+2i0yN7qZKBNMptmH7Lqtv7YHqOs9NeZTUHEPXPad4ClrRehtsqxgpgGR3G67vVATEoZvZvXaLtVbipsO2K5tDDxU5osOpBnRcdBUeFHTiwKuYUBc0XCCGO9T91A8CHh4Y0bId2USvk4OVns9TVUSK7oYcxdnx6vnS48jrP5cCURz8/Tj+BDjOVGmmAjyPZz8eNw3zgDbMAgzQ2tNue+v7rLIjBcoVExIS6AcAmi6gkGOwi8+rlzQ/UatcQacEbHRIgwBaJTKfc1S6nTkVgECIo9Kuu5hq9A6HbPP2Spsya6qVtsXYg6+UWSuuYfEoW/oAZyqKHIAZ6Wr38ZlIh6O08jjoO90cu9G8h3PvGXHtUcEkt57aiq2HBB7+zn8kEBkLfPiBSaSuIxJ0vJGe43BPPg4FPPygwxWlugZQiC6d9KQrxmULNshk0R1f7kCVVkdghClFRbM9+mw5GC8PQMe0AeARTUOiF7DZ71zihH4HLZPrRCcTu/LyMmdFHZTrkoAnoL5gQollZOXSJMji8OpmuskElQI4ie+i/awDhBx3wiIHIksJ5FNdumNvmS07/XRMDqCE8llHJxPaCTCR/Xc/17NhuW4BSpzZgJuucRzy70E5pAlgyK3LR3dzvxu5IDvGlUAL3wU6dJyFRdmJtr+sGkvvUjTuuErp7+yneDn16brA/3TtHWbq0q7JRGy/Pf2ne6y+stZmzT7G2jHfeOjeeyyPqek3v3Yd18JqW7Wr2i69+mpcAgl05brcxT4SIO/n5xjOhUG2L0SzIxGRPhcbpzlTjlE/+zeJqa80IrqGasoabkaEp93K+ggbLYSdvXo4b931URJ8NS/4WwLbIGqYgIA+8wTosgKWCl/UvtbkQ9Sufqas+hzjoH/GB5Lsif1h695IfYeAjcCG992jXPlBij+R/u0CDw9s3HnnnfbSSy9ZTk6O/ehHP7InnnjCrrvuOtccOlKP9w3VSroDPTwu+Fhc9Uhdg4pjf7EjIOAV3X6OvJbr6T78hY+/cPJTUPzP8b+nluEV59JP+Jcb+YFGdom9TvWh3t/P888pyLCPf+Gi14EF/7atXrl5VPviTYjEm1986lGWU5A5qoMRn38iacuf+NLF5u+WewDKv07So0hb4r13JJA6UgfsP/I+/s/IO37+keW8G6/xjnPt+zlHT7UTTz/aTfnG2qaxhOV+sC5Q7Gku/Nojb1lT0TJl5aTblZ8+F3vDwOhxEtY5ldj5l586SiXU8e0tQ2Ddm+ZNmVlkF111ugO4/qmMzg1NGb1jyn/+jqWd0vHlby4czs8wKy3JpkyfZes3baczxk1KxSg38D5uYOkZITv/nJPtxONn2lBblSsYRFHq4Foi29o+ioNuTS/ozsVDWXJFh0TJjhMdxQ0UEBKdaHXwltVdHKBQ1I1ZY34lNaTi2NJMXodcaFSkJMbCX05Gb4FXfgo3oRgcsPq4cXVR1bbwnuo6ZyHCnjUxFd0GLltQETIo7BVe1wd4qcf6tgtqRT50g36cXDLSCKgDOAxxc03LLrBO6DuDFDbRFKsxFLbPPbPKutrRECCOj4XKEYT2FRVKswcf/yvc/iS89vHZ7+mwoix40/0ddjxOXrm4bGWWTLWBtMn27Ooddv6Fl7LvNlnJxEm2dt0GONptAIMu27TlNYBLKrQuUtfZ4ii45c5yUgknTGDkoa/iJZiQYkfNm2svrnjGTjpugW1b8zKd0RjbuHOPLT7ldHJD9loBQXlBrIWluymZPNV62ph4tNeGm7OOz6IgP4ojCrwQVKN1K1c7B6pyRPGxChFUd5anSbCq/eYFCjpnKtleOuctFT4qUMKWxX383E+h5YTWOvlVFIVbvYAOZTXLVUpOvOFOsQTmA2oRU5gMyCWKDnTJhDyrKjsI0My1s85cZh/64AWWRXFfV1mKvW6tLZw73e6/61aLHWy0vUwsy5tjrbxlAJoVx5FoecoFoePaB7Wviw65AIMDPoCafjelkOUvx0Sg3b7yoRmWYQRUcsz1YE6wbV+DpSDQb44vtD8/D8/ekp3bVdQwVEG3ndokcf4VSAjwwmBALkhdnXSF+cy6KLZQALjLnjchClPMyACpO/CmwGMsKtJY0w//7zyg4RXzhwIekdfiww069H5jAY9I0OEHTifkPzRimwvwgI4nPYCmadKMKcsjhmlVC0YP9z22y2k8kICNAo9+uZNp6sonlgbo7mXimBgUAXMYrVa9LVy4kGNfrnvRWBynW4jJq3I0dH4p/FNuVAkK7QMgKzvD05sFKG63I9yeftQx1gfw342ldEpqipXMIBOD1yt9fN/OXTZj3kIb5ryMkQZCXEEnoRYop5jXWrlQGx/9aiQF3ftc3MRAGq2R6aLORc1BBrmeSQOyYw+awXp0XBKhATTEzHLHmNioLLuXa81f7vhPyyKQdV9ZuVW5CSA6qeoaO3nBfDv7tJNt65aN9uzWUvveT3+GAcSgVZTts0H2k0BHFIB5gAmIwEcC2he5g8UDyLv5eyrARQJz2XzrnJcBhJs8C2iocaFxC+stWpd+J2tg6XREeRScSoAm6+DFiADdOzaSuD71K/iTc0tZSkoy1/b3kfGkBlYQp64EJsWP74cyNzLx8ChVAhkCHIeiXEWKyz3L60NRrbT/pa2pRSOzePFi+/a3v+3AxmWXXWbnn3++09SIYvXd7373iE46vOPjfQE83o2C73C/5+G0LD3c6z6+/PE98D9pD2TAxc3OyQVQVNMNHrQ5U0rsGEIBUwEkaanxUBsSoUY10y0jcA37x2Z49C3YnaZyw+9k0uGckHQT474sUXkcnAkJDlVYq2tdQ1gghqpoAJKYWiicKoFlcUOMFx0hxhV4En06Di+ThUAs+gBwSAaAIYppSSfFAOpgq+c9FeqWTfbF8XMKHQhRNZ1JuKBu6k019S4hvQEh+0RoWrFwmyWiDEEVS6C4iOGmF0NXMwnXqlboFTB6+Fux/eXxZ+0vj/w53JmkIOIe77qVyodIB3gMQF3IAQwVZafaVJoeBdj3xqbnWbBgtmUWz7Y77rgbMJJvv7vzLrv0sstdd3AlICJIOrecXJIotBMISVTomMCV8gPEb1cRrzT0FCYxcrRJwIEmDVpSa0uH2xfpTFsm81nccccvcbxiG4KpdIaDNmnKLIpr0r7bq8MNZHWQWWNJZOO56Xei69izeSc8d4T7SiyWbSbdVk0oNLHQawYpBNRt1WfXr66n01Io1Zl1cuFoYeG2CgknnOXLFRH6TuGv7rUKUQEQBz5kTczvtCxVK32aVECXyYV3/qNvfctycOqq2UeBCYX16af+6mhfOXxGBYX5dta5Z9jGTa/aKy89Zy3YjW6obKGQQhuEOD4G8KEiSKFtHRRomnqI6qXgx166qcMA0gGALbYFULcKbGEO60J3GbQLkGmBu5JpD2wlnbwLDVIf266O+jAOQQqFcy1qFZQqhOjQAmJ7AKByyZLuwmlh6BD7i25HR2H7GmtfDzz8z/EDjkjwEUlJitSCRAKNSF3Hm1GsDicAORTwGGvioWPlmIz7HPDQYCAKwOgKXe1THa+arDF9am4dtD8+uff1wEOmAnTkNT3tbGnCKEHWr91cRw4SVrqQhk+aoyrFYBUtrZU0Gk2ImXud65k0BUoBD1tBS9MhzY4MLSbgLCV3KdH/FPKnA6BiD2YTANucCcU2yPRk/+6dVjhrDhPTVCZmuKUBejT9iAIwyLtNwENufwIe/v0xxHXD/whbyYapWKPgQzoQUSMBOALoTTQoNm7ewnMwNNA0SCMGAXa+GisJO33mCfvgvJmA8Ua76+VXmNISrMr5cf4Zp1seE+MUri0rduy3+DQc+KZMcU5gKYDnPkIGNeDoam2kkSNhOe52CUwc+PcQmrdoOe+l4bDHNVjrFk9DyA05WV813JSqLhtwD3ho//VKW4c2RJMS0VelfXFTUjc1DGtF4pQZpIkk+1423uFlMmHFhGQAumcCk8RY3AiXHwwnzfutdD3AMRb48J43Ggip/CVZX4+I4P3uVl6ToBnHsOXLl9tFF13k1uG3v/2tm8yfeuqptgB6nu5T//Iv/zIOPP4nFTJvtC1e1/nYk+eOirj/f9n28e0c3wPvxT2QRbdQeRviVBcRCLhg1hSE4jVWDKVocnEOVCF54XMzbGomAK7O6tFZJFNI9tHFlFZBxadusL1YPjrbRG466mrq5lDHNKgN2ssgFKtOQgOjKPxj5JPPe6VQzMs6UkWC8iM0itfoXoVhLta6qRTi4hwrcG6Ywr2hBfjCZERC8ONmKYQq1qX/ypq3sQnHJIqP2up6KAeNNm1yMTc/iVJjyREJ0U0NWFrOBG7BFCF0MjspUjpIAo9LLrC9B2rtFShSTy1/Ltz9VvIuWo8JOVDPWL94OvfBqD5bMGMKeR+xNlFBVDmFljphtm3dXWk/+9kv7N+/c5M9/OdH7LIrrsSH/zHbtOE1gFnIURhELwjwRe3ibspyTgqHHCodXY486AkoPqKVEMz2DsBjCMUnQ+nKoau52jasXwldAhcciqxAfIoTzybBp+puKpcCw4EOTT2k3whQJB0AdJQTZCY3MJVLmkwIGDgahwokRxfhPydrUMYBxZkT/vKT6CQssQcuuApz2WV6xZMKjC7RsgQwBCpFx5DYl21xOQ2OhiVHK9zNFM5GIfSJyy+2o+Hd5+EC9rvf/col0O8/cICaM9pa0bwsPWohk+hTCQjss+MBu3f854/tmTUbrImpQydOUmkIcXtIfB8G3bQxzQFyhAPPAE7dI93hQbkVDbfaOeg8TpsIPx3eOYuz6m7E9XHpdt9GXLNAk+wOXoe4HsoK/BG3nq6oZN/EA4YHOf48cb2yHwTYotTpHQFZnuBW+7qjpebvJgBvFXxETjX8042xpiSHoleNBTKOFPDw3mcs4OSJ5eck3uGAh/6j4g4DPaeL0MHGrzjE2juj7L6n9gEEmVjEqXkhYIjuCcAnNzpM7jAJoFBn4pWQgu01DZJhzpVeGhIN0pW5JHGOXwFUHYe6Fim7RVQfrkNyWYoHdOsYltZAdBsV21OnTbcTjj/W0Rc1PZNttM6G1uqDtnXzZps6ax7C7UkOhItK2A/NU4B6ELqSBOIe1crbD+Fj/29Xd/cZO0pWmKqoh3OQkjWtmzRoyjbEcdlnu/YeIKcHjZqKdEBzKlO3J/74a0uFhnhUVoo1cfw/i1C+F1tsHZ9zZ82wkITgNAVa0SLdfd+DlowW7Yqrr4Iui/UHQZ1ytOrrbHNaOYF0ZSZJP6NJSCzAXTa7w5z0Q+wrZyMMUFdTJ5TMNMMFkIYNN+QW5uhzvJeoVvocZGusaY4HPLytdm5g0naw33V988JDB5hYd7MNsRhlJEHnjQQekRoPP9VKf/ODlP8O1UrrqwnIiy++iAX6TtuwYYN9//vft3Xr1tkFF1zgktWP1GN84nGk9vT4+4zvgfE98J7cA2nkXsgdSLVBELqOkY8xd3quHT1/ms2fXsSNJBbxdr1VVtRw4W7g5iZv/BhrIdQuyNT74ig4AAAgAElEQVRCYVQqKJop+CUe1E21l66bbqw9dPRVQLZCvxrGISgaXUgfBafcU1LTcX5CwxE2ZaQwFtUBcBIf6MdelwwPAEMPdIg+7Fdla9reK9qP3HBibN6kNCc8zSGoLshNtA96gTqdZQcqbBiqTWF+lrOclSg1NTMVWg6TkbwSnKPyAEgU3hQBLXTU45TJUA53HL/8JoBNKwVAgMK8o7EOF6167HsJMmRyEqRYXURhPCiOdP4EC+YW2/JXN0M5M7vha9fbZ/7XZ+3Y40+wCcUl9tzzz3HT7eJGFnQ34bhYNAPii9NZVaNX0w45JIWnEKJ9oXVwxRRgDVqEktXT4JyHQon2wsrHyDWpw6kKGhBd2x7AXohifGoxBXkz2yqyySjdCt41y1u78hWrQwvTLxcg9ityTwc8/uYwFN7jbv7C/hFNTcWVs6OU9kMTEH6OB2T1wjX3vPh145atbR/FuKNghblK7u8u40MdSGk+eC/RosQb+dY3b7TigmL+HiCh+g46yttIsQ86C9N+ip15E3JsyeJFNmfh0ZaIs5e+1pFJcAv0kV2lByyvIBsAQD4KW9LElEoTD4lpxVXvlr2tgIEcp6I77bxFeXZ0Du+LEUF3H3SouAL7y/pSBOV0ZTkOFRI4APVEINox9514OMxrF8Wqn8mJEu+jKchE7VIWQj8ASNutwjWcrcFcieKzm6LwUEW+HyiMNf04FNA41KTkUMDDD3SOxIUlctrirW8k+PAsgmfF3ebOa+33KGdVG6YmyQJ2gGtAXEwidKNue+i5cgpyRlUjwCMGKqSoVsN8zg3oGAoBG4IFATQEPRxX7TQihkYEzDpn4qHFyRAgGVplKDHFiZ7jARyxmmKJ8sP1SRopAWy9vwpbHT87tm93QvAlJ50C3SbDgX6cH5iycB3jNT2sdx9BlxK3J2OZ3S9rax17IynsflChxokHPLzf93Ot8ih6+nycwx/mBw8+9JBt3rTZLv3QZTZ71lw3BWnBhWo7xbCA7msElr70xCM2LSfZTpozhSkG1+fYkD2w/CkCRblmck08ZdFiS+Qa/PsHHwK8oSNhuz/xmU8ykdQ0CYAByBhENxXNdiZyTY8PQBDjfATu0GTgGiuxuS71TtMFRRZg1cdEMQnHPmk45L7n8lO41qqJJOAhW11l5TgXw5GGhICANx2MoSnkzBjUEGDfi77oktGZEgl4RHONS2Q9n63SeUbTh8/D72Lln3b4wcg7BTwizxFNQJ588km7++677fbbbz+ilKtx4HEkrljj7zG+B8b3wHt2D6RS0PZzQ1cnLiHAzQZay5mnH2vHLpgJ35iMCAqtysqDVl2NpgALSn1VY10bD3c6I0RXzHW7qfcQl6sA7aYzHc9yJC4egMfd2Q9IEfuF8iGYlArYIFkcMBOQGxZTinD3HwtGCRgRevbhxJImnQfAIZUioYmAwrSsPCxX21lH2DNYTual9NmU4kImA9wkoQB06L0BLhXllXT6ZBk7SNI4mo7OZsuG5z/MeqWR/ZGTW0g4nexSA9YCoBmMxkWmfcA2wvsWg1mCyR1btyA67XTj+OrKSivMgtrBTfyEo2ayPMSo2O3ub+qydWStfOm66+36G75mxUVToI20W/HEEihOzS5RXW4w6ra6CYeElSSTx7F8gQxlQ0hvEVRiMJ1A0S96AGfaj6IyJJC9kQztqqeXdHH2VyH5HvHsmz2IYxNTADEoFhoq0dGJ5jBSGPOxMCEatANb99iBHXtFmHfdZoEbR43i8xWwcAJ3NZ/5UrHl3HUcLQRQAaUiyDprOjIwAAWOYiNMZw+7WyHddknm0nMojExp5wEnXBWvQsSlMMCJ4nVJ0NvO+OAH7Z8+djUFZjP0uVh76I9/IHxyMZz9TqevqNy1CZ79ZgwMsu3aL1xnvSTZJ4umxbp3E3D42c9/molHOxa7vY5OM6SEaNc4DyerS2AcRwGWEttrH1o2xaaF0Pqw7IauaNvXn20PvHqAv49QQtjqPqqiIRVUmv5I9MxXAtxzdWpDmBGoGFGidBquZHInC4oix+ulgXEJ15rsAdQ6Wmvd+fzfAR/e6/0F7Fjgw7twHOkJR+QF6+0Cj6l9/+WOKR0brumvY899DwdBDkG1qsZJ4C+rqvhMMB7gOqBjWWoIpztS1ozArFNeY0YmapDkY3o5QCYJylQi4FzW2Mm4UqVB/QxnPgDeOYdioVMl0LCI4zOM1eSR75qOhFPMw9151d0K+JPl7dJTlzqqo4p2FenKjynfsc4qq6tswXGnWCAECGa6JsG0q6450MP7JOwKFz6rwtQyTdP6OS6jhxXRKdpijP3k379pq555isEDDnBol9qxGP/YF68jPPBqrjetgPIt9s0bvkFzB+c+TuZospNmFuXY2ScvgvaZYPc+QqxC8QR79pWNlptVZLPJU1q2aKFl5BZYTWefPfbqKzZ70SKoVHo/HbNolDg/EriOJjKliObfIShXEo5rMiSbXYEj0Q57AB2iVmo6koIblZo5CYCGeL76BNiZxMh9UOBDZg46FUQjdXk/LohVQaEAC5fZMzJRZR3kFhjHe7dyTuq9FJi6oiL4urBAT0QeqfPwwMfhAh46vuXW9eijj45PPN6z1cn4io3vgfE98D9yD+jGHeJLN52MtAQ75eTjEDOnc/PD5Ydisbay3Bpqq5wYvJcpQTfCXVEd4ij4U8SFoHgVZUq+7q7bjZBDrIJoqowYaE0H67B3pLCQDa7sUHXfDyXjZYTLlW7SiSMOQhr1y3aRcYgTQ6pbl4WbTW9XCw410KMQhre2h11rspL7bHJhNonjdDUp3tVBbyWdPJSEAJuJR0dnk7PTDRBSmIyAXQV/NDfBPLQYcrBpbMVFKy5EcZBku/dU2Z6yMncDFdjYQXaHbkjDACe5XU0lDTia5Z0A37oZvvWUhcfZg8+8ZM2En1VU1VEk9XMTTrdjT1hMcFYLbla7oWoRNEfxE6PkZWedKZetdLYLn3sVP3Rsk0TvIQSxorwUzUwnXcsQRUQR2R7HW3HxVLe+coTpkGCUDrESgbfv3m7TZk20iy45h+IB6gBi04qKKquurbHG5krshGust7HDXnj0MRtGmyLUoDA0R7NiHwkUiGaveYcoFbKodR1MniNnMlndqrupEgq8FI4j0KSDok85H0MUF3KuEoU+hu5nBsfNv37+c7juzLZ/++HNdsZFFws5WRc0GFGyOiiwnn7+eRzFCEeEVz6ZHJKWxgarxiK4tqrSYgGZJ8xbYCX5RYRJtlkZwuETjl9ks2bNpPhPc93pdevW2s233uxsmEsrq6Bp6c3RybCWQ3JCwn41hGD8rBOL7JgsQtjYX83dMbZiX7etBx+owA1T0sRoC+czuKkDv4pHN9NHZkgajjaDA+SuwA3Xe6qLq4JXkx89PHGyjlFRRpoa6dL7Hm8ECg41yfADF/9zIn//fgMeHtVqctcvR1yswsV5WNch8CsLZ6YHCH2q6yiYX6l2BhTSXQiYSMDsQi35DOQG5ag+rnhXwSx9VFi4nIwmJwngIXAvS/CQHMk4p0RnimNaJeCRmAgYEfVHief8LZbJo5oArmPPsrxJlvZxZUUpgX1VtnjJYtfZHwIg9PZgvayCG21VNBMaUf0YuoX1GE5s7mwXHNB+PfCgqOdvMQCPsDNcrF197ml28XGzSBcv4NyIty0VtfbQilV275PLmeo228Hdm+1TV3+CRkoqQCwRXUWXy0v6t3+53ipx81qz5kW2kfNheynrZXbjx//JppBRE8/E+iA24vuxMl9FA+W4E45HqyZqoVytcBCkiaOJZ3w0gapc0wUcRBVLCgYAHGohkA0C5Uu6lUQFG3LtDQEgEkeBB8vic3CbyLNFX9WkxKNE6XPSdUST8PAwiIkKFKlBp8HicgBAaYeGW8tE/EUE3iWnfOLvUsr9Ew5v8uGfhnjTkX+EaqVz+mtf+5q7pn/961+3efPmvev38fGJx7v+EYyvwPgeGN8D7+YeyCKASzdZpd4uPmEO3ft0Jg7cxClI66qrcZ0iBA9gMUwXEDYTRf2gE+EWFmThotTtbkpd3FgkStQNDkaUE2FqqqGJx8H6TgxMlasgy1p1/gl9Q3jdRkK5ftZNTDdCBzy4YXXgIqUAwBhuXDCRKeIlZhQlJpaOdLcrKLJSoylkE20y6xDNzbQO0SXog/XogW6BJgVqVIgbq95HN0RxkhMpTBK5CSZDk1L671AMlJ+hJFuxcp09veIF5zOvvAl1t13uBhzpFAqaTASXhSkJNm9aMaFeDTZ7yVJbsX677T6IbS9g4pprroWihW0lIs8tTEv+8ujDeOgzEQB4xLEuolY5kTsgKQXU1U4Hta2u1qbgz1+IUF6hg9WEL766c69d+on/ZaHs6dy4Uyh0ACYUQOvWvWKpGSkI4ZPJIXnNPvmpy20RxYUKBhmIidbUSceyDRDTJbDBZ3Hrt79hu3HHipGOQa488tkXCHHlkRN0uDrJoxENUYAkUsy54pAvF4iGtkWdXCWnSzQuG2KBENHXBAyL8rKhhvTa+cceD+hptgs/+jFr4bV3QiVpJX28vKKCdWqjCOoHtFDE4VSl4kU0O9kIJ1PgT8pPtQvOOd9WE9ZYXlNrwyx3+rQpCEBxr8NmuBE9kWhQk3OyrBbA8l+/vd2ee/klR8MZongbVlYBE7UEKtaSgmj76PFYqXL8dOEc0B5LVtSq/ba/G1czdaJ1DI1QTfqVDcGx5xx7mHok04nt7GgIU4FG6CNy+tEEz6PnCJQKpOvzrKstfVPgcShgETk58J7nn3z4X3uoa0Pk8w/3NeTNJh4ehSxciA5YcctPXGE/ui1uOieHJIm/Re9h4kFS/eOv4tAmnY4AwQjw0HGmZehc1JeOQemlpOuSLbU0OUGK45AC6zhuBcoFQDTdUGaPMjkUAJkA8BDgEKUwBsCiYMiAJiB8FzXIn9A9jAhawZ3rcUOaf9QCZ8WrIjoOkFHHObuWiUIJ5+xkHK+8kEAnYh+Z8EUCjwG3vVAVRT/k+Lvxo5fYR086inOA62IAi+nGTmhmL9jNd/yOy2W71R/Ybj8nyO7jV11LEwLbccwhfvAfP7a8kklWMmmKlW9/2TKSEJh3DljpAWx0TzkBGlkcovkSW72G3JLJ02wLepHcaZO4VqTRIOoCaHAdxrAjgQZIEk2iKKaYEokPsFJBrmsOeLANbV1Q2/isEtQQwQUvhX0bL9qnpqHSc3GN1/1A7lTxTDB0zRYw8PafflZzJdE572EYwuRUE+2du/fba2vXufNGInYdD1kLzv47Yblno+uferxTwEP25l/96lftO9/5jjMY8D90zOq8Foj1tuVwn0cOqHIy+SRBR+Itx9/jvbQH/Pkk76X1Gl+X8T1wpPZAFkF8ydwYJuRn24mL50NRyuAGjBMQDlb1dXVWA/gIMX7v6e201i4mC1CTUuT4FORGxA2pj662o0O4dhedSW6sMRTeQ+IZ0yWsqusgXA6nIACJphvxibJbVAkYtluU9aosMJ2lLnSAHm50sXQshwASspZM4GabBr1KRYlC7nSDT2eakZYYRaBhiN91WptE7gAXWdkGucEFeY0HPMJ+/rhI0eFUMnlydqHjdg/FJAFAAtwYt9tL2ODuweKyjVRg3YwyBDwI4crJyLRUimEBj6OmT3IC7sS8IohOCfbKxt1QCHrtIPoQFTrTZ8+0f/u3m+z/XPdVa2+imNJkgf0SYBvkoTM01GmpdFons79T6SYGuPXIKlSuV7XcqFfs2GWDKfl2weWfB0D0M50ppKCvt1WvrkCfksFEoBH3qxZ75L7bEN2y/9DDKFivU18UEC18Do1MGtrhqHdUl9tvfniTVezd49TiLiNASEO8c+1Bp5UN6zMcmABgxLNujoYhZv5IwagnD8iLX2BBr1O8AWOTSYW5lgKwVLEmoWoRwYYBAGEsfPHTTzvD9qPd+S4e+R10bdUd7gZoRAeg9AFUg+yrwqx011HNCKHzIIl9285S1r2VhHJsmSkg0wmFmz9/gRWy3LKyCptJKFw8BZH28yAA+HYAyAGmTX1oaaKiMQ9AQ9I/WG//fPY0yxhut6j2Rtyu+HxjUuwnT5ei8QHgMqnQ9scxUYOMh1NYJvS9Zjft6IBiJUqhP/QtwPGoSZFXUHt8ff3cyfIjH2+VdhUJKiI1HP8IADkS14q3CzwmNN4yCjq070T1ixKw1cyJCZsAY+nBdnt6TQMAUuJwPl9nhBCmWjmLZmUCydpV4XQuC0LAIwxABJQTnXaKyQZ0UQEQR6sCaMioIUHXmniCAfk5hmJZkw7924EOvdcI8BjVYUh8LTU167cXS11l+KixILohIwmrOrCH4p1pABqvTia+cmkKAw+5Rrizg68w5UouV/3oRWRmoPFgPOD2s+cstqOhYvZzjgQz8m03RhgB6IgfvuZyHLWaABabrK68yta8usk+cPZ5tmrdeqYbu+208y6xDN7ztWf/ZNPyU2wfOraSommWzQw6DzeudIwbkqCa7S4ttyS0Ki9u32ETeJ9uzr3owU5LBHgEASjxfNfUI05Cek7kANfYnl70SmxLL+uriUeIfZsIwBPw0GxQgnRl2ChLR00hWerqs1DV7K4pSpXn2ir3O2U0RXGObdtzgHWstEqMSHoBjDqn0slFCvEZJaJtS5t5zNsCHn73q39k4iHgccMNN9j111//d1kdmobcfPPN9oMf/GBc4/FWLyL+jI6VT6/lIMwezTgoYAQ3VsDfW1324Xiev8iPDFd7u+/3Zq+P3Dda/qFC/yKtfZWZMGfBFFu7apude+lSez9ldrzd/Tj+/PE9kE0qeRI36XPOPANAEcu0IY6UXLI62tsoqg9CbSKFmy46c3sEvnSI+KcKz+gekuPppvd2w7OXcFPIQsWCePhQhBLoqEFWskqARxdCYulI0pkKJIW4UQ3I0lTJtipe4RbTLdO/47ixtdOpExlDwlTRkaIDQ9AC0B2IHiAaDyBDOoQMnFoSY9CgKPUCsWQqN7hyitRkKEtxAU1KEgiwwy2HDmgqgmyBDXVLg+kkkctjnvfv7Im1/aV19sqmbbaJLI5Swr1E90ohGDEGEJTKtCSJomJydopNBDAoYDC9ZIo9/NzLtoPXzV94AgCtxb583RcQfgYBLuSbMKl45OEHAQrVWPwetI6Kg6Se5+ASxj7TDZzipqm+Dp42QYQ4Wk0pmWwHmZisQbyfPWMBqelHOw54Oo42m7auoYDptHp0I3Lievihey2KqU4qRYMsLUWK0hSqkeDEJm6irViCtjH12LxmlT15391WU7o/TFeh6FMAoAMdGnhIszGSTiyNR1jxweSJ3zmhuIqKMDvJ2efKsUZTjyEKuon5eZaP1XEC0wZ9jjLAWnrSUqthwiFtTCKFSDxgasHRx9O5DdqLa9fa/Q89bIMUaqBEm1aUj0Vxq5WwT2Ip9s8462J74dWNaDgAHj1N5BUEXLdWGQNh/COOeqqj9E2bVMLnMmDnox2RE9Gvbvulbdi6n/1AMvJQs5WkRNm15x1v0Y27sSXlOMJFbXl5gr2246B1kuPBLIfjCA4/v9d2xyC8la2oti1K3H3tBadJCFsxa795+0p/CwMTMhUApYd6vJkW41ATD295bxd4HKkr2FjAYyx7YE9cnl998+hETUWqnusCKDVHUAIddrV7S7E9XYdQn+njsPI3ZMusv48cn07Lwz5XYofAsdNv8JnFcr4HcLJKZDIQIwcrGiMSmcu0wRk26O+AkviENKeNkrGDJh1RXGfC0w6Bj3DH3gMeMq5y1DqOj2H0RaKXRmMBLvtd6SOiKdo14auTDkghkxxDEkw7lbYzLAgDDxceKOAhUwS+Brj2xaBfu/3GT9mi+QvRmDG1oGHBBtiBg/tt0RknAgiYKnK9rSytoTjHHhywE8Kpag0hovnT59oPfvxTwksLrZgw134aLAmBFMOLkG1jogN1Mxl9SxUFdkperm0sr7D07Gym0kyhWedgHFoLjCIEPLDhcIJxgaFY3r+f9VQmk4T0oDVLIaMjnr8HaSrIOS6O9egTgJHxCBNcOVvp9QIenp2tqFGd3B/WoHnbunOflUydZ9FYl5dX1lkZ2+dom+ynOBpSRSTJzzr51CMOPK4mZFETbecs5ntomiatyu9///tx4PFWLyT+Qv6NUrvf6vIO9/P8IYTeex2uZO2xJhm90CuUQn7xRz5g/kRr/3Z7z/ngh0+2J/704hs+93Dvr/Hlj++BI7EH5s4ssSs/eo1lkv7bTmp2a80Oa9ZNENChBHOliotG1AriaMVRJkh3LYlUXcp2KDRQh3B+SoVrrS65wIWyKaIRd8shqAch98HaDqxr0WxwE1NBn5ae5iYTKjRUpMipSgJsJfsqaCyOwqJLNAEKB+59fFcHXm5Q9EMpglNZhorGttYGK8jE8YUpQC45F0Fu3m2klqexLrrphxBhpxA2qBum0s5jKUxUqCcw9UhkCtLVyw02udCaWvtI/jXbt28fWSZMLyiyNX7v0OQAek9Ud5tNYPmF2eku4T02q9D21DJZSc1Ci1HMPhi2LdsALtu2uulNAs5dH/noJ2zztk0WD80IlGGsLF3yBv4W45KXByWuVa3CTT8nM9Paed1agMx5V3zM6hHT11Y32MrXXrUogjMrGiptItOW/ClT3bZ/6p+usKNJ49aDS5qjrDUqtJB9VyVqXFuLbd68GmrI83yedYCBHmeDOQgAEWWiU/bEcpwZoVy54s7ZhbLAkftygGC+GDkRAbpkYqs6UXx2Naz//YavonlpsXWrX4JS1UozeNjOO+dcW/n8s05oHkwlERk6TRoFXyqZKROn0p2dUGA79h+0J+CzKy05NhqNDpM1mB922lnn20/+67eWnZvD9CeOY6+FlPteUtvR2UgYzsimW7afmn7J4pNVKUCrs2TBMdCxZlsVBc4vfnM74KzR2YgumpVlx02hCO1rcDqU2ugJdtcT+6yRyUhUHBYH7LMo6FvSA6t7LpegIZ6nprVXXOsYcIJZefCOgBGvQJXrVzfb/3aAh7cM/2siJx1v9W9H4pow1nu8VeDhTSlySr/rFiPA4dkU60ByeiO+Kz1mXxUTj3VkBKl4p4DWAEF2u8OcD869TGpyjgEFmONX4ShWmnYohkNWz3HYTgtYxAE4lDqva8gwRfYg4D8IsIkDnMTjnhfjkrI5JnBVigbsy+FKugyveHYrqmHFiDmCPuNB3P3uufdeW/HsCmdJfeWHL7QpE/MJLE3HmKLXMvImSvEQfiErKIrXMNaALgqV862zSxPKVvo1nZbAcfT0Aw9YDMYbrVCsoqB9RUG9rGmtthNPRlMCQD+wZ6v11FQCeoKWw7QzhtDNl9Fz7MHgYv/+XTZ/Zq4V0fQoKp5iDRWECu7YZAvnLHBThDiuOS+uJmQa4NBHwyUDi/Re2RHTHEhiMhwEiHFqAc/DlCldUKUzc46DcGMFQNR4yCIjRfkpISbazsIYcDLQ28Z+Z2rDNgb5WddhBQ26nBseokd1UtQ3dgxYPRlEScnQvDDhCLEuDS2IykWV4xjoQ0OXTBMrqvi4Iw48DpXZoYnHLbfcMp5cPtYJr2L4F9/7A12sXUw1suzoxbPtsmvONq+QX3rWsaMF9VMPv+QSutWl9/9dyd27QaR7t5e79HM9lIbuJVkLANz768exr2t2z/HSlJUI7v0+yMH4yes+ZLfd8qBbF3/681/uW2F7tpe53/uTmP3J017qt9LDBQBOP2+R/fx791p1Rf3oslLhmXuJz97yvec31rVYfU2TfeXfP26P/2mlAwX+hOk32jfnfnip3fnLR9366aEkaX+6tF573mWnwqVOtpqD9W56pIdSsscf43vgf/IeuOlbX7OD1U0Ur+0U8jjBDNbZDnIgZH/JPMJx4ZsI5utCDKqQrjTyKeKjei0pRu4sdIwVWIUewHW+EIzLwUXC9ESoMfTmrLy6HToQtovQcjLRNEgY2o+gNwqqg4o5f9dx2KWK092UKxYUAN3GVcyKHjAAXUeFZ1BdOdysdu7YaXNmkCDeXm/Z8p9HqJxAgRzD+wTRd8iaNhNHK90w46APqIMoPYQoOyGsN6Pi4IUn4ZbVoEnOoN12223O5103Snn+J1CYFGamUai22zRsX7NwvAlBy+kMZFi76D1sx6aN6yjytzkamTqGmgwsPPoYO+2M86EIHUCA0W49VaV2cNd2mztnJt16tAfoZUQJUTq2ctyDTHOSyRhZvbvGcqdMw2Fnl82mywmV2yZhM5tM9oXEm70UZpoqxTFiOPuUxTj5IPIECPVAc+jmd60I1Dvw9xXF4uDBA1aFDqGTQqC5gUA+iutBOqUKBuslRAweG1St3rA9LHXIvgN7XXdWnd4BlKtD8lZW5zacRsDv8fGnBvzut/7VNr5K2nt9jeXn59gephxdFC+zpk61IYqPFkBWA/SwkikTsbpl2zgWNDFhiU5gPnv+sQDCDNu6bZ1L/06ITba5xyyyO++7n8kDbmh0VFtxsYqmmKznmIsFvMLno/aUSxp0r5FOuDqX2SxvckGRLTrmOJtQUmwvvrLKlj//DDbD1XbJ6dMsLRpwiCtbF1ak9zxL97VXCfZ03TlmB5nKSCOgoDp93s6ph+LQOx69YDQvu8MLgXOUIdahG7e0N3u8EYv7jUCHlvteZIC/HeAh8JGz7zuju8hpPTieZLEaK4of57b0X3sJi1y+FmDuhNsU7ppyybbVARQNyPpd190FN3L8a2qnrrtCRnV+C3ToSzatCYisA5yTA5zv6m7f89Nf4UrH1CIYj0Ziml15zT/bFGh9SZn5br6nz9wPPMLTNblw6YgfsFt+dJP95ue3Al6Z1qIoL2ba9sf772EbOB4510NpuY5m1cKkYcPGDbZk6anumqBJXT+p4T00cdqba3HZa4VeGMvEswRnqx8xic2AVgjlkKnErqoD9oWv3mjtNA1WPPWgWV0ZQaVM9bg21C58HksAACAASURBVPdGWcnRJzFqSGbfMfUF0cQxzW1pbLHVyx+z5X+6x6K4Tp6Ite52Gh9Ll51q67dssriULDe1TVCuBlQvLpfuuil9SBJTD4FzXaf0ebRD12zFLKQToC/tRro0GjoPOe/U5Enkmk4cujsvdR0V+JNeRPtZx4MLfeWrl4ZGQ9sgU8sugk+z3fV/QPk7XD30d51j+p7C9GhHX+4RBx7XXnstWrxr7Oyzz3bUsHf78b7QeIj6I+qUqEL+qYHoRiqQVUA/fM+zdvknz3EdHO/h//tPb7rbrv7chXjnhwv7K//5vNe9rq6q0X7x/T/Y5268wrxCX4V9KxaW3u8FZvzr4tGdBHwEjLR+0+eQtPuThx1FSY/f/+IR++I3rnIAwZs26Pfe+u7eVuYKfb3WA1j6twp+b/mijHnrrN/7pyRa5lvdN9rGV1ZscqBtrPfyqGrv9kE5/v7je+BI7oGf/uT/2q7de+xg1UEE21CZGsqttqnRjaAVLKdAu05UzHUAkwwoS1EIx1Po3KvA7yKYTR1p7rR0q0VdkggZvYArCuAQE9JXWtkKGYp2G+BESeDi+vbyOgEP0YBU5KnAUzEZ7bQguCvRteujExeDgFjLUedTVo4qOtRnC1FM9EORGaJwjIOKlBkEAOE8lcE6DPd18h50NVnHNG7uSu5NFBUDvvaQKF0UDQG2LT6URfEwAapVrf3mrgfduuzevduti8BAT2uTzUWomUTxmsv0JIPpQzQd1QqsWtfuxkkK4bOoSfHcXMWLjhZliSlOJg5NKiyWLF1iUbjiVG6BBguXux1LyTgKfrkxBaBqaAoTz3QngJ1rWv5U29NA/gSJ3eeedx6hjblhlx9Es13oIhSaLCvZQTrBAcZARYVpTG1JGeb1TixOMSEXGRVOCs/To5/k8HbAiPZpDyGO0sf0Q+FihOMK7meXP+8oKfOx5Lz59u+R+N1mISgT0dIwMAFoV64BxX6AIjGbIiUPSktQrlAAE+ckRoGWmlNgMTiJVTMdy8a1Ko5jQ0C0nrDJPOyLgZYuGK2bCUg/f0vNzLPJ02ZbUcEE27l1E/eXZpuGiHz1hk3O1lRFEZ8o2gvAEu8f4L4hbtggzTePwuPpMPQ9mU5xIftqUlGxzZ4x0zIQoT/zxB+tr3GvTS+EcjesqUmnHejOsQdWlaI14phmrYAaHK+JLl9AD+mRNPHweOsueXpk2qG/v9PAwzu/34sA41DXnrcLPNK2f8MtSvvSifaVgA2AjefnGLQA3UzZKho67elVFYj8A7a/rMY2o63QeTSb9PCSInQ9FLuiwMmBaojphUTaCVxbkoJcX3CsU1q2Ax+cQ0EBD6hRQxT+3/3m12wqx+WlF19kfVB8ahs67OWtO23Zh660xWef63QgOoZfDzw8jQYWu2V77cPnfMC+dM0Vls4kpaal2+5+6BGbuWCefeemb7mmwQBF+5c/9znbz6Qzn6nlMJOHz99wo8057miugzj5le+wdqaVwwL0HG+xccl23+1/ZGrJc8n22YshxgrC6x59fg1NBTV82uxPP/sOuqxSCyirZ/7xNvfkM60HUKackgDUrn6uUfWVZbZt1bP2sx9+C9CxANeqZEdBnDSl2Cqhh/34diyrT1mGQQh0QiYc8dBOowAuOVzDQtCuRKHSBEiUsFYMH9oZyqp5oUZTLrqWAS4gyvDQ9VbTjUB0GPzFQ3NTwGOQa52u2Zp0aP+Fr98K+AwQchjNRCiLaQuNDq4D/T2t7hhwwbLoCKsR6TflLDqiwEPncSVTI93PUtEK+oHHuLj8EGe7iuzbbn3QPvnlDzl6kAp/TTxU4HuFfNn+6tHi3VuMCmsPALSwjPWvbHdJ4X4Kkv/ffkDjf0//svV7bxqh9/EmGyroH39gpX3iSxfD9+4bBRXSneghIOEHCwIb3vp42yNAofXxliMA5QGPmfMmjQIGLU/rqtcLGL2VfeO9l18X4n8vLdPbV+N6jiNZ8o6/13thD3z5q1/BHrTOWujOpSJCbGTcH6C11Uf3W9av3Vjo1lFIR9ERS6YQjKMDnYqtYwcULBXrChEUV18UiG4AShfTDDk4CUh09kZbZX0H3H0pnAcsNzc7HNbG8/qcE4qsGcMCRD2/lwI5XonjgAYn2uSrn78nQpcSE0KOSvL5T+C76BA9ZFxkE3pl2EYmQv9K5XlDiOAzmFzK8SXEjTQKupOARxKduG46rkouV5J5LLkaqZnFTHua7bUtpc5KVcWVaFbq9DXWVltvWxOd+y7LgqcQUqAck4p1e6pte1m9o2vEKeWX8MIJuZmIlTNsf1U9tKloK5l7tMUBfpoa0G0E6eLX0/kENEzEmjdEN3IYMXQbRb4sfFuZtlz18c/bpFnHsl7Jjn8u3pNcvHrFvaZMHgDYiZ4ifUYCxUBGtnI+AC/Q0MoP7LKHH/gjk4xOO/Gkk2zqlNnOivbGr99gc4+aw3ML7IzTL8HqlwJIDlWyCabQ6RO3G9C2v2qH/WXlH8iNbLYMwE0bYKWVz6aHTm8slCu4T5ZBMZJMpojSkodZCcfBV+IxtJVoPvd0JlmTJ5eg8yiHDw9tSf5RgBblhMgatVeZDFjfio6CsMLyASyzp87ASvgAYDDejllykt15113Q0VqtAf1ELwnTsu2NpkCUKFz7yQMA+rebfMgnjeMnXlbFAJBc6CW5Bfl2+UUXOBC1Zc3z1sH0o68Vdy20APe/sJc8EGg3gK0oAK1CAp0ngitsVRqGxbKjnP8R4OFNPfzn6luZeOj5bwYs3uzv74Xrw1ggydOhjKXx8FytUrd8fVSs73REcrzjmIgVfU7HH/Sqbfuq7ZlXKgnxbLQKbLcr65qsg2uKhM7pONudsuR4aJwJ9swzy6EQMs2D1hdCI/bRj15mBUwhE2kQBLDLDXAuBwIEdgI+BGa/9/Uv2levuIJwyiVW1woA53XPvLbGNpVV2q/v+6Mr5FVo6xHWOIWzNwSOBrlefPaaq+zVpx+3//uN/2M5OflWy/jxhfVb7K6H/mRPPv0YmqN4ux9dQOnmTfbRC85BD9IEUI+yl7CzvemnP+Y6gzX3wR3WD5VqmOkHXCq7/a5Hbc+OcpsxdTo0z16E5Vn2/Gvr7M77/2y90MAuPPcsy47huXKMoknSBeDPLJxoR+Oit+yMDzpqlyaKq5990ra+tpKa6Gk76ahZdu6ZZxGkmmFVNdX2s//6OZRCTSlkJNFnxyycY5Mmcs3hkpIRjOP6qKQdNSjUGIq3WrRhbVxzdcaqiZLCeSQBeSzgTTQrpwnDwCGZ/Zyo0EG2SxNnMMhoCGB48sF9YjDIF5MZqLjRNC66oUwO0HjxJh5yCtRzN/YUHFHgIXH5oahWb/S3w3nuvecnHn4Q4J8+aHLhTQ38wnJvZx1KeO4HGGNNT7xJQxX0JwEVb2oSOWnwT1b8yzmUgFwAQw//Mv3gSaDKDwYEYLwpjYCTNxXRMvyTHA94vJV94xeR+99LQOjeXz1mN978qUNqPw7nQTi+7PE98G7ugXMv+TB8XpyABvBqkr6hCX5uSHoK+egPWBPWpJ0DcKS5cSVoagEoEOWhiQmIy/rAHlf+8CpCRLOSblJUqQQmFZ09FMY10LSwe5WNbhY3SHW+eui0KcjNiXgZfYvaJOAxAG1H+RHxiBuVlyBK1jDvFU7NhSZFh1+C3zgJhN261tvMkjwb6GgEePRZiKK8H01GOtfHZLQGMdwkE8UJ5yYaD395gII/yE0+jm63Ag3Tc4oBVthJctO8Fz73mjVrbObMmbaTzuvcufNs15aNuFCluZt2DNveRUf1eVxn+unQxlIYFyMAX0a68IxiOvmTsLHMKSLMa9A+842bLIPMigOViN3hSES5MLQoB4hS4YgH5LRFsZSTPcE+sOw8ANlEOqiieUBJowjQPomlsHfiZta0l0kJK+86kZpyJKcGnad/iK7v8scftBV/fQwLy1bbg04lnBgcC/Wq0XLoGofSiuzX/3U/WSEU7CqwKSD6CByLAhQkpwzbz399EynIzQQgMhEmUTkhNRsu+RzePwS9DKezoxbaY3f+yoaaytzkRaOBYUZhKg6jhtivdFV7KXKyCye4EMqcjFwbaG0BcLC/KO7lKOS0PEqj5vMZ4LMLof2IpTtaxGti6UzPgy6ljJV/ufF6AByuYlgHK0RtX3k93HHsmykOBQgFUEXbEOCVQxXDNSg7HEMAmiDTpiT2idb5knMugBM/xXrQ/7QdLLXt9XvtD0+tt91lXRZMw46AlyvnQEJnHYMCHs6YiIf2vZfG7QpSJ8Z5/eOtAo/I172fgMYbrbsfeESCDw94pAM8ZMesAl+fv3bvAOBDMiKFAIpqtW1/jd3yG3IshoJMFXDMI6unD4DdJYoVx30e2qrcjFTn1JYJmB4m3+JAZTVQvB/jiByuB0z9oB8peFROVQri1HVm/XOP2VeuvNKmzZxt5Uw7MjIn2MNPPUGwZKctWbbMPv7Jf2biGHKbOGqjysfcI8pQQ619+OwPWBHnbT6aqkUnnWq7YGWs27sPsfcWO37JCXbXbbfbJZhxnHP8UXbynGlk9OTbzoO1tq2yxq750peYjNLAqd9lXY0Hsbduw4630359x6O41PXaKSctcVlGL728GnpSt515zmm2cX+tC9mM6ceVDkpkN9dLrZcydeLZPqfBIHx1FhPYZScdRxDnXWhCdjqKaxLAq4dGc5+eL1oT1yY1jAbkICcMMtBp5556LGYOGUxHENXLStsZN0RjzdtvbVxjpVOTaUIKy9J1ytHbWJ5AxhDrlIxuTg2ceAWDKtVciSYjNCvn3AcQq2nuosGEjTnW1F00EGSkoQaEUt11vIhmpWbNzsEJRxx4jIvL32aFEanvmDi10E0W/LShSFcmvcVYwnOPKqWJiQcwPHqRlqHJQM3BhtdpNMZyfJI2RA9PH+IHJ5FThR/e+Fs37tdzPUqUt0xRujztijQXAiLez1q+fhe5nvr9WK+XRuPN9o3Aj9b9I585zzl+edMbvzbkbX48408f3wPv+z2wjI7ZMPSmZGxuuzqa3Zg8hZu3ONVdeMI20jGU//0QlVmqOmd8deKspE5ZkMKXBiSAha421ozDdPa6RJuiQlUIVWv3sJXVYnfLDS4VIJBMOnQCNzfqcBeup0I17JCi6Yb43RKB6otpglyFRqheEpoGdGPl5qfx/xAdcXGRY7m5TciFXtHXbEmiWDGVUJB2AtSrEEV+HO4q0ST0xvFe4kfHQtcAvjiP+VjdZOmoD9DV33Wgw375m9+6YMRWpiixEmDS8U+BplBEhoYyK8QbbwYYbdi5391Ac1ICNiU3zQoJC5wIpWsSfvsTZy20OEShK3DIuuehB+2kD5xG1xGnqglY4zbVWi8i8C17dlupnLsollrr0YDA71ZY4BDvl0rX3n3ReRzm97q5Oz97rS9ALB5RanZqhmUj0E9lx8s37Ic3fdsaGuvhgCMWpUCLhQ5VV1tPMZRhLViWfvvmnxDIN59aQwnlmjzAz8YeNDDUYGUH1tujT96H69NOJgshLGyhhyFBzcL5a+mJyyhS+Awoap59/GHbvulljo9GwGAPegxSzdmTKtZTlFkiWgZTovz8AmernJmUbg01FUw/egAbTLKU40L3U5MsFwQnowFE/jECghR3OdDTTjjpNFu5eq099Oi9bCf6ED7LrIw8QAZ5D41tAMReOuai8lGcUpApe0YtWZW0sgBWoRTH9C2Rz1g0r2LW5aTFi60AkEnlZLf+9j57cc1m3I/irAPtjcwQwgV0ONNE2SUqxpTf0a9phwAJZ3eky5Q2sBve/j/6eL+Cj0NRrQ4FPJI2Xu/OIXdus18diOZ6MojTUgLmE/1R6Xbd935ne+tirYFmR/swuimeE9/fZgOiICKY7qJ2UNZNKpqOS5adRBhpk21rbrDXtu6w6cUlNmPaVNux5yDXKbOJmC8kACbqOO4O7tpsy5YutZLpR1Gg77EA1MIktGpxnEdx0D0v+9S1lgHdL0bXA1BQHAfy5jXr7N777rWVq57BOCPKCkg9/9K1H0OT1YZFbLkFc/Pt3392C8V9wJ579in78tVX2kUcXzUNdQjImdBkZtkOXJzOv+oqO+7UM6yK68Rzf13uCvoAIPqZJ5ZbfVsDIxYk3pxXXMg4zqBRcgS3YuOtPCLkZ3byySdCQ+u3V9ftYOoYpkkKCMgYI5pjNR1KY02VAizD4MQLhJBluIw6HC3QHbmiOOn/nKc4En7ssg9abkhCc/0V8A39qqVNIEc6Mc5h1kfXTnft47qaSnirzomh/lYorEk4ZEHz5LxMYJKsc1zW1h5VTUL12qYOa0R/ksF+kCmD3iOGzzm8fppyhaeJ1SEyUrh+6rrmz+rwggMjAwTfCTvd8YnHP3q1OoyvO1zOUodxlccXPb4HxvfAO7QHzsKatBN6i7jTvbiwJFIcxiNKxHsI1xWElDjEqDJLoGDrR0dRnEW4VSscZrrdAhzxMYRUxSJDhrM9OJzAuL2PIhjuL6/qwtWqnADBLm6eOTkZ3KzUHZN+Q3cuLTbs7qTiJE7J5iM3KN3QkrjZuW6zrBilKaDw1BRFhQK4iPdFsIldbl9HLR22OkuhGGYTXOBgHDfHOE0aKBJSmA64IDAEkVEUunEIUWOhZaiwYW7iio8HHl0JFxwqQmYuQtH1hCMWujT2nmbsLXlWAu8vULRlXzmi526oB0EsctMsnRWR5W8mupVcCpN0qBGzjz3BUtAaLH/hOaYbmW461IkFcB3UrSDbe9JZZ9kfVq20Fv6tMDFW0rlFqakpykgsnO4oRPpBeO2iETU0VPN3uvMU8OJ5H3vUsXQ9j7VkiuwhROVPPvGE/fmxJ+imtjlgVldf7Zo9oaRM++znvmLnnX+J249yKatBPL/nYAUajEqKkRZbv26l21cz5pwAUMy1OdMX2OQJk91Ho4LJEdvoTg9Dr+vCyam1pR5KXhOUjwZrw82shw5yPWnjtQQidmIzmgMAu+yyy+yV5U8w9ah1wn9pT1QYys5TCwunPCNad0VR2J4zNT3Lckum2rxjT7RnV79KsUWeCp+nAin7oekNoB0qLSvF5KDVUe8EPnoZW3hic69rrZBLLTaNz0Pd1hCf0+QC3ICmz7N7//wkbln9DkAO46rlD7fzNBwS5XquTOG1Cxdwr596/PeAhyvD3ofxYW8XeAQ33OCuG3J6k67KFcPSKTGhioK6V98Zso9f/wuraFawHSASy+QlR3P8oTOL5trSBLh8dvXLzq02Jz3Bji/Ksi6aIE1MA3Ky8k1jq1oAYG1LD9qdOCiOaIL43OWmFGD6115XYx+56hOuEK7cv8/y0km+4ERrAXx/+mtfsRgoQaILyqa3k4ycz37yaivdtcMK0sj+YF0PVjXYJz5yqSWh3ahr5nrIpPY/bv8V+rYQwvPv2qO//7XNpgGQT1MiJjoFC9sc21lbaUsvuBgnrRy79867bfeu3bZwwUL0Yp1WW1Zlr21+FW1ZCkCjm2tCE9SmsHXzoL44dkM0Znq4zuWTbh4bTLfSagx1mnHFwuGvT+YKAIJuGkPRPDdmNDskfDx5hgje8eUmeSN5PGksd2JeyE5fPAc7by40TBs72Q+d5DJ10BxyLntce5O4Fmg5AjgSm8uZ0AbbLU/7hAlhDKBRU0WZfXimIDo3QjQRqupa/x975wFnV1nm/2f6nd57ZjKT3nsFEkITAQVURAFdXWStq8gulnWxu2tZdNVV1EVWUbAhKr2XQArpvWdSJzOT6b3dmbn/7+899ySXYUAQiOHPPfnkM+3ec895z3ve85RfcdLiWfBTxPmQPDpivCegizoewSRb8xef0sTjNXpMvqa7Oe2hVq/p2b7IzqImeqdilKOfER2B03MEzr3wfFfFlpv0APyIDPwo5IEgjLE6FrQFXPgVh4pVOmpR6jK0we+IAbIUgKyYSBCXgFO4IoQ+KuzUonGlpitB4DCISd/eY00ExHEEpfAtqJopyRAJNChzKveAEhSHhxeQG6kzqcrvdzwcyVdwK4JXEb4HUWRy8AMi40yORXK6bXWHCcC7LBsOQRIJQirY5TigWknAA6T5L1WsRBIWyXVKy1+O4vE4Byei8T9ERZEnvB0DztnU3mt1VNYbm5ohSIN9Bi7QghFfgIc8AHCnmrNq0zaCYdyCCwqsiP2n6SEupR2gBoOc15KL3moTp0+zI4cOEzA0O0WndjDnqZIGlskWQXcQ/lqIwOI4wZaIsOJuSEa4B2WZAPyXZMZmIiaF2SREt6Df34SClGRG5badzBidvfRc++ZXMMNK5aoohuDaiEezaed+J3msKqJkiwsLwVKr90SwnQgR1LuGcdZP9biBBEISwEeOVVtRKd0G1H7igVtIslbnKmibFKWG8BxQFyiGcxsg+VFyKXUpdZtcSM51GyCh6GfuyIRPkpn6jPS4XnvsL7+x5mN7gMX1EEwBuZKCmaqv6i743AolXSSqIsXnYBK4+Oy32I6jzcwh4FVUg4Nc72SSrxg6XI1IGx/Al6SzEzd0AlcabA52FRnIq3uhYMuZpIXPNySPBDoujSSMKQSNbSRMTOkTpGc/6dC4+YmM4x2xH3Fqhiceknt9KR+P0/Muf/VH9UoTj4S1n3GJh9fNVLcSeKW6lXKhBDb4nZ8+ar9ffhhn+yGbQFFizNhJ8Muqbf7ksXYUqHcHsCdYOHaoBgPTpCG7+ux51tWGzDb33lq4Eb3ILS9ettTmLTrHDlFp/+lv8bih4xFDBp+BY3g5HdbZU6ZYScUY5vlxZkC8Ey0ogIv0HjoeA3LeDptK3v27O+3uO39uC8eNsXNnzAciGrQ/rVphe+lOfuB9H8CTp8v24o+xHkGE3vZuTPe6bXJ5oV04ZaKVA8Ukz3eS4fUkP89s3sZra1hPWau4V3JIeK5+91XWcKQWgY7jtnPPHgoDzTapLMcuWzbXcuGQDHCDVyOj3Yb09UOPP2Hlo0fZTNTx7n7gUeCglfidHHcEexG/Q1KkA7YoC1aPCxbjnLenTZvmlAWXL19+AiroJx5yfi/JTrArLj6LDrWKPRSZmONtrHm9dHGlLS1KXRriGXIql4hHEveQoFaDQHAzWbPSKBrJZFNda3l9aDspxhCHdC4d4ZY2Z/4pQ0F1sBNQkdN64KtaaQ40ZM07LRKPHtYUGQeKJP+pT33KJU+naosmHqdqpKOfEx2B6AicliOwYMlCzx1Y3QZJvMtYTjKk8Dv6qTzGypBLcqiJg679Xs8DMh64jtSupHCVBawplg7JEJClPtr2QwSiqsbHUuHqHkiwQwTFqrCly208m+SCh2sCwb6CS1XFxElQ8hHLw7eLgF9VZ/13KldSTREsgUq59OVFjIyV6y6dlgBqKxkc0/FD+5GgzCfpgLDJgzhFnQ0enPEkGBlUvGPoxqQjASyedoCOQgLHEUfHIyEpgwhY3ZB4O9raZlt2HcBtt9V279lvNXQHUlCFyaSjkQH+QclBN8HI4dp6VyEdU1JC0gEoic9JJVHrpQp79oVvAX7GuTodUIJiHvYiwCtw7iZI6u3tg+R9vk1fuMBuvece6yHwaSdhSuBh38eDupsKrsNNk9hteHqlDVIlzYYL8vaLL6U6CnY6L995FfR29toMpHkXzZsC3Ao4HInZxm37SGqQ5aWbk5eXSWURWATXoLNLUA5PVciXik0kWQrKRZpkac267W5OlmCQWFSQaaMrcPFG5iaRamdj2xAdEvwqiEhEKG+HAxIPN0Pyyn1cQ5lOyjtkEJ1/wTPE09Em/oWIqyF4Q3f/5mfWXn/I+rp4L0ELA0mySiDCa8XZcUEpgZRgOKl4xcyct8iySiZi0tZtQTo8guJJ0rmvg3HlvUePHLA9u3e4rovI4QqGffUp15WQ7YOXj3kVWY5L0K4huAGNjGcmHgOd+JyEgLX4AZGO2Rc30L4iA2yf9/H8DsWr73iclgvBXzmoV5p4xK7+Vwez6SdDlAqUuptcac+qEpPIKz5+i+1qTbXRmXF24YzJtm8f5p1U06dOG29rSaJDJLw5Wfm2b3+1TawYZdPykqjO91oNVfRVm7bajZ/4uE2fMJXgOM96gDJ95+c/pciBUSQw0HQgPkmoup05byb3RxAltal48rRZFopLR4BqffxfPu1glgkyAmSeXP3ud1kIPtCH3vEOG43UtpKh7ZC1b/vtXTZ23CS3duzbt4Op2gWfiTULYQclxZWsUecvnGMVdOvq4U09vXmz7Txw0CXgISSss+nkNdPdmDptlk2bOJ1522RP0e0UL+7smZX2wUvOomBBIM+87KUIs2bjZrvn4YfpbvTa/AVzgCiaPbfpEDwnrP90zzLBO5i/3EJOqcphBDWeDjLodTh8yWet6T5xXp3d9Pguu+YdFzio1RAnJB+lZgouA5Kq1r6Y7CmMhy/iIeltGbcOBEnWWPczJWvO2hGg4MPScuKe0X0nY9bjjR0u8VDHQ4UkT5qYgkPY3dzn/jTlLDgtEg+Nmwxyv/jFL9rNN98cNRB8Iy5K0WOOjkB0BN6YI7AY7LQeMgMExjIMFOYnhip1JwGDHHrFDYilCp6aKGJGrNU3gtUn6FQZXt7ZmSQe6cko1gCJEYFZOHuRv9V5wMjbalvZN9K4Inxn8b+rE+tz2de5h6fUrJDQdTACkgYq9WrHi4ioB5UeokmotEh5SO1/QQ1SeMgdqNplo4tp/+N0zZHwUIW3ESDAIchP4vs4ST7yPyTZXoKQPKBPUovKRc41EShHSMdOF6KPc21D5lbE0E07qmwbXkTpKMq0NDdzrkA6wFMPUBlLhh+yp+oQATuQMyp/xXRvnIQuD+vzzlxkGQRInXL45T198CcSApku8aivraN7JNflBJt/xhIUZsqBc+VbXsU4+8FtP7dekqcQwUs/bYB2qplJjHci8LT2443IBCPWxWcrcOukpJrCcS1esNimjp3MWOZCVM+i0wS8RLKgnHMPvIV0AjcloYORngAAIABJREFUeXFEJuQzLoFogfQpEq5gE60IAiRKqQxVsZauPmeaOH3SOGBYh2z69MlwX4DX1dXbpo0E97xGHZRkxq2+thpeQ7NV1R6zBQvPsLFjxllpIRh5EodYgj5VSeWorEBH0KpAIuOGKppRLT24d6M9cv9dqEvhDUNnRKT2OCVCTlWIY6UjIbKqAsEy/BZmzj/T+kmgGiH9x5IwJJOc9uCjILUdId1FNF7+9BNWc2ibS3JUTXXkZSldycBS84Q9O9NDxpVGnXUSxA6RMKVQ1Wwl8NQ019xyVXgnn0wizHzTz5HbSIlHtONxMtD1SfiRnSI/wIxZ9a9C+bvkQ4UFdTe5QVzXsxPBgPd/7nbb055mE1N67fJ5cJAIwFu597PxzqlronOHgt7hhiZbt5eOJvf9AjoEudwDe6oP00XItisufaeTtF626ALrozjxyNqVdtcD91HBDyJQkEmi3EA3doA538IakmTZdCw76aiWThxvn7rhBoQNylziIQ7H9R/7MEpoQTtr3jwbW1ZMgquOZYullY23Pz/wiM2bM91yuZ/etnQ+3Ydm+/7v7nKmf4kE7gvwEqpATS3IPP3z449jhJljZ8yejtlgpbVgNPjHhx6hI9lqb0XwQFK5G7ZuhmcUa3Mqcu0jl56L0EShW2sTUd5rB7q4YtUqW3Y+nhybV2N0mm7L11XZ9gNddABVeBk58Rj+5PGvh2/y18dim57Qa1dddo7jaug+kW9KCx2kIQpL3IA0pXQfsqZx38j3oxsTQHVQEuL76JZkAf0Mw1hZ39NYS3TfqTjkOoyw5evhePgdDz/xoK/iEg+3Ljiz2EFrzD61BoIv9VSOqlq9MWOW6FFHRyA6Am/wEVi0dLEjA6qjIDKhvh8kQBR8SPhs1Y8DdBHi6DI048+goC7JteSBDhEMpkpiF3nbXgicevDk52a6IDAtLQtDqR4qYXJ5jnMVJcm8KvEIiUhOu16kcX0vfofDBKsqygMtlQBRcBnJtsqFHMovyZD4BqpUhzDFO4BMLRK3MguUrCohjtSrUoFUCdbcQRJFyZ+f4ZzArygHxhPDw7YAz4eMHAjQQIEKRxdaC8HQtv1HbCgxw558bj0QiWM4YTc6KMKVV77LUkgAqjAHO4Qu/2F06ZPp4EhWODUTp2SI9Ze+9QIUvXiIq/vDsXvBLIEvcKxc4CP9QIy6GYPi4lFWgHv3U48+AufichtLBfRt732PBdDWlxJPNslIOlXPRWedb2PHz7GSHEzAIFdLEUrYeHEcNKYK7tXxSeJcFVcnABVRQJ6EMIAzXpT7s3NgVjdBXzAMdFArSL3wP1LwP1Gy0IH0WCJjE08SNUjCE0R9TAaI4sLU1rXAkciyZzc8Z0898xROy8Be8DTJpMp7+Xs+YsmQ6Z944hFc0vF9yS+k09HmDMUKgYxMnTodHrc8S9pcMtKLT4YM14qLCu3RP95uDYf2IDF6HLItvA1JqzqnaK+rocqzSKq5uDPPW3qhVU5bCNSGaI/EM+RgWlJaExJMsK42e+zB39pzq59GPhUoGmPehyP7IFGT8PLC8usd2lIFr2LOqcsTgAPQISKvElMGqpuOUC6dFiW7/UOeU/rzEw/v5+dX+zFE7G5/g9/1r/zwX2nHI/jsJ92dqVwOITUnGhHLtVAiXdccYzf99z227XA7JYgeu2DmNIvjGkkQoUOJPp29BJL+1Tt22zE4HMfhEY0ZlWmViDS0UKX+/Ec/ivQy8rskxnPnLEbpqt6q8MV48Mknqd7TbWSuQ/6yYjgL56I8NXPqZOZEHAH8Ibvj3vvtI9ffYJNRrSvAYPSXt/2fPfvoE86QsjQrwxbQTUygA5BTUGg1JCX/e7fUqFrsxg+9x+axnz5I58+gbPfQMyudN82UXPxCLr6IZH29rQGe9eEPvg9PmwzrDeQR2CMlTuLz+LMrLJ01aMOOPUgHV7Nm0v2FG7d05ni75JKLbNfufW4dnIH89Y5dW62kcqJt27Ue3seg7T7SZc+urSa54h5hne1h7klxUEUPSW6/IOkg8Q/JrFHrhrxwGPe4oNaMIJK9S+gM83cuShfdyhAJWw8KohLfcDBY1i3J6kpKV11mQVylUJjLeicPkMJsPEU4BnV6/c6Kn3zUUJCi7oQ6V6uNL0PCF9f0wTDHxO8u6j31mXNPacfjpZIL8dNEPP/mN78Z7Xi88iUh+o7TeQTEoTmMXvlZF8w5nQ8zemyvcgQiFd1e5a5e9O2R0tWv1WfMWTD7REXKb9XHkHComqyHiufsLKWfPgenSSPwVJCtarzkFVVJV2W9kwqZjOmK8vNIQvCKgE/RQ6ejGvnLdNrvqeCv42nvx9BtcJVlyTayf98tWIlOgIRGn6tKm1+tC8EfGQITLiI2zzzbgwt4ZkrQsvGwyCBASCDATWK/ifw9IFkWHpiCLcgkTlyQVIJiuYDkEdQ0NzbZ4jPPwTBxK1yPWHvL5Vfak6s2WAB1qv/56a24rDdSiedBTcB01fuvtkbUni674Hxrhlw97Ywz8OGYaD++/TY8NyoJdsF9b9vkJUTOfM5TwiLkd87ASSQOxSVI/VJtFzeDkwerzjkCO+mli7CVqmoH3iODdBb6kBHtASJSlDfKZoyfZWMheKcTfMlMTXAjX4HJr9K7wIORG6K7ES9vEx7yisr1nPdNvZR8JJBMxJNoqDI9oE6WVKAI3Ac4HylKJdAhcso4/KGVAE/XIIFkJERANQB8rKEe5Su6IVWHq0gCh0i0LsHjBGNIPD2SSWKk3x8KyVlZJo/IcvIeT4mMRFasdIIfJ5MsNarOY/bjm//TeppwdEbhy3m4oHqlTlaC5oKyCkFzeE9RxQR7yzv+wSbNXYqpIp8j2JSzXtRXdTQkTzxoy5960H556/8QY7YBZ2ung4UbO/sQAX1QmCsdAeffDURHwZigauKiJKfnM+YEunTY5CQvjBbAwhfcUtTr3e+GS+q+GlWr1+q+PdX7eaWJR/+zyMqKnMR1iOW+iKHr14lLdgzV9ydWbrdf/GmdtQwkY07aY4XAf+aNHQNsT9ePhJCpk1tWYo+tWQsnKcWZb2bhpTOV7kILZnA3fuSj3Cv5znGbXBwTPOYEHYhf/P4Pdhz+hAQEMqnMl6Un2ievuQoDUBIBumY1qMr9BQ7FPgoKaYUFdhUKVD+75Sc22E2Kyzy5Du+P+gN78cchYeKe6GOO/uR3f3Lz6aJFU206ylkhup/PrlhrB+qarBHBhYvnz7WFs2dYD2vjw/c9aG899wIrLSqxQ5DbO+CJVZAsbUaeO44uzZ8feswa8cURryCEwtV/fPafray4iLWVogjiFEdrDsEta7aHn1mFSmcJiXKKrdlWbWs21wNbBZIqFCcwrCBcPBUWTkgBR0wGyeEO+h4lFGZi4OsVZeRaKWbTo5AeT4SvESTp72bdjEc4pKOj13VEQ6wp8ZIk5jMSOW9xSVSMCsDXy6CrnQusUwaz6vi6QkEYCqtj0L1c29RhNU2dJCqo4olfB8wqJId0rfBh6XSt+6caaqXE45prrrFHHnlkxFvmQsQ+7rzzzmjicaoXlOjnvb4jMJLc8ev7iS9/78NNIfVOXyZ5pL0MN3kc6TX++epvvlP8Xzuiv5fAgX/+5yL3LKNLbZES1jJp++w3r0V1J/155pnDx0nv8Q099Tdfqrm4LP+EP4zO0ZeX9s03fT8cST031bfaJ75wFd0EsP/DzDolAT3ciDPSS+evje9L/X3BGfPdg0FVXz0QnZu4zOvoGviYd/dVjrciQ4fxxEoORHZ0Lt/Iw6pqloKEboB9NDehSU/1Wq7CR6jwZebmIClbRiAL1p9gV5vkG70g2Qta5e8hzL/277vL6u89PGTj0PxXhToTfsYaIBVZAR7U6SQUJEOJPGQH+gQ5EscBSUm6Nb3wUxIJ9jN4oHZDRs5KzwBCUWbbt22DTF1iixcttCeock7BtG/JsvOtqvMAlURw2f1wOcBkT544GXJrD8ed5YL1ppp6G1cx1tZjAJY1ZpSt3r7WOqncD2IONkDQ7SUdDtvjEg8XrlJ1DQLtSKbKnoCzslSvkiQjSbDbxvg2MqatQ8jSUomVC3JHa6fVH621bCSJ8/HSmACkasaseZaaQcLGw96pzTD+jqvLBzB8LvhwyYQCbToL+ruDtCg8F3Fff3SEawX5MU7vP57K5TPPPG0b1u+Ay9JMxXiRVUwYY488/KiVYuz3vg+8ywLpHDfHHMP+OhjbVs7zKDCrg8+tsHv/cAfJUziZIUGNjeW14L51zRYjL5pNByEFyFcR1eQCiMDyckhXByuOLg7n/61v3OTUg6TOMwBOXlwgdTtcMqVjJhdVdToxs8Q+8pmvWsWU+eSSSpqU5DBWrqJL54t5NkDy0NFcY1/+93/lXA5aLypauhcVeA2q6sv4qMtWTbCqHkgy3RipYaWll1IJjoFojrwpwZmcywW/G75FE4+TI/LKE48bXEIZAjqIdIQ1dYTs9rsftW3b9iJcAb+gh2o7c72V7lVFdqpNH10Cl4BEkAQ8NiXLdh3aZ4NM8qMkCU3N3XQj0mzO7GlWtXuXXfOeaywf2FU817mZ+2b0+InI5GbZN757s9UCpeuh0zi+rMCWAB+8eOmZwPUooBC4NwA13Mtc+PWf77WSceOtFjU2JfMdqDHFcf9eSpGhDx+PSvxvOln/0gry7b9u/RXwyaB94j2X2GhkmnU/pqfgVcF8/OK3v2UXYn45Z2qFu0efWb6ajm8Jcy6PbmC2ZWCkGmQd2Vt9zHYeq7GVSPbG0fWR+lNsT4d95iPvt8riQitCCOIg5PWC0nxrRe1qMwWP/kGSJzgpNa0xdt9jm/DxFL/N6YSRNKNsxdyWSuDwzbFoVKSh5zGjstg+/N7LkCMOUVSpta1VB3BJhxdGtyNINzQRB/V2yPKegqCEGgR99BzLtYp53wNFZMkuyEq2gkzgilIsZE3xIVSOH8W9f5RO6R6gZOO5FokUEeK4p2Ioimje6LmicVYR63gG5qpROd03oK7dq4kyou89pSMw3Hn+lH743/BhkU7y/78nHv61WbBkOkFQ74nEI7JzoQ6DfvYTAn9Mho9TZOKk92jzPWj0/dIL59kvfvBnu+TdS8330/F9bbSvsRPLrGrPUXvvdRedSDx8g9DhCcZrncjOWzTXHa8eEL6TeCfwIF/tx8fPKzgUDEvBrR5U6n7oQeIlK70u2OyTehGJhZKXRKrhWZmZzuE8DT5Cv0qTcsPm9wqKVbf22vSSVAX6ElaH8snCvmKKKtbqKggG1s1D+SBwnaIsDPR48AZIhoIkDNqvIAWS2Y3nodenyjsVfVXTh0gAsiCXlxbnExTk2v59VUCbcug0EIgAq5o9Y7ZljsFVlwAbqRf38G2kMxIkuJ2LF4DgIo2HjliCTL2oHPZidrqFDoBRrY8hseh1CYenTuUlHl7Fv6e1FUWqepuzaBHnX+ASo27gWgHkPYumTrWNe/bRXQG2QNWxsrQS34ly59jdSKW0qbbJOlu74I0IEpVkZQRC48ePd1wEjVmAE/XsEU5CgVxgKBg9f5CoEzmh64KoU6UGUzwBh14iONy999xPALjLDh44SqCOA7ykignE8/PS7Gvf+ZoVklw141i8HxnStc+t4xoHbOKEiXbOlFlujAfoLEixRxC6WAIrKU0FuebNGDrW1dWRYDY4J3gF+e3tdCOoQHdjRNbVjfs0QVMpHJkulLXaURBzfixyS2ZvCQQnQ4y7VHNUoc4rn2Kf+revc89MpGsBRlzaqiRgXO5wsqfrS3cGyc//+dH3qGr+3noa2yxJCmscHzpckIMncD2b7Zj4Nsw9wfgM2ed+ElpVdUVuV8fDqS2F7wP/Ptf8GWmLdjw8MvNLcTz6nr6eyjxJRGKe3f5HYHtrDlpzr4oMCdbWTadPos0i/2NwlwWBQPd0BUWBAN47KzZsdGvK1CnjbcfWXc5Mc8b4MTZ6dIFVMSfPv+gyy80ukiMP6mtJVgsnKwVz0h/9/Fb23em6cf2IIXz0qneRRIyyfUCsZgADfGbFamuFR1EDH2E1BPVEOgrK3EPMlV7WkaUL59tsPicLvkUAfsWv//AHDEGHrKGx0a4+H08Y4Fj5xQVAETNJmuLt3pWrbOPK9fZvOJ3nAA3buGUzHY0mKy0vt7EQzl0HhzMdoJh0z/JnODaKOcCbdDwhpMuz8Qn60DsusTlz5+HdQWEHyOQgpKQWDDhXrl6B+WeO1dKQW7P1CIF9G8k7YhacWzs8p1ggp+LQ+F1qf54O0c0chHclSeCswU772qevs3IUrQ7VNTvSfi8diXZxreQNoulPdq6igaBWQUFrWZuTJKPLGpYIdyMB1cI0bnolHoJapdJVFufP77Zo/Q8AHTuKEEUrHaVMijx6VqhQFUvi4RsNaq4E+cDGrNOH46FjkjGpVMFG6h79DSHUy3pLVNXqZQ1T9EV/6wgM7xCMVPWWc/p3b/qF+wi/Eq7vVUFXFXzruj3u9+OnlNvdtz9mfhU9ieruy3lNpCmjXzkf6XxezM8lsvoeadSoffj7jqzsj9TxUDDun2Pka/3jGKnjETlWfhdmeCfAH69nHllvd/70/hOnNdyQcqTP9F88HL4UGdiPlDiONE6RJpqRY+snMTKsjEwk9Jky7PzAP1/mXj58ny/lrfNin/W3ztGFZy5wb9UDTAGiIFSqLotPoIeyw/JKuYSHnlSaFPj6SYkq/YJZifwtAmhnZ6dAMM7PQZK08bxXdeRUEg+pWSVC8HVJhzD4MgWUpCVwIMV36oToIeUnHH4HRjKSCUCp0gkSnln+GL4ciThtQ3YnTszhgdfejOM6MItYiKSJ0rfnGENEpnLjFVldvIYaZHFnUP3Molp57GAdXYdUF8SLjD6hsgLTw5B1UoXsV2BA9N4Ap0FGcvFJmVZeXmnrCDC68K745Cc/bk8f2G9dyN4OkqjEcE59ELwdXCz8X6lAP5CzPqQ7c9C/byewbidpGVs+0SoJagboCrXwQC+fOMW6UIIZQ9KRGcggiVGtkmBZpHolTmQLrR3I+xL0NNXhmwE3QWMzbtw45DYhqePqHIc0bhLQp84OEiC4HOJNyO1dRH/BJkIK1AVQIsgQx0Oyt+JeZIFBlypOX5DKKQGMHJCDfcesrQsFHT67pivVjjIGAQL1dDgWFy8534pJuuJccqXYREmH1+XxVKRUZQ3zI5gTsepQ8ApVmaV4pSC1F8WvqsPHqF63AVPrsTXLH2dtexh+CWIDIpzzes0x4OgWoFoqHkgoId0qp86zC664mgRiGgEVFWR1c3SdCViD8iOQvC9Syrv3bbOtu1baH6lQJ3ZxPiRUQ5x3fsFoqwX/P8A1TmaeCBID/sTNaZdqOAUevvB5z9vcKQ37Xfg+6epo+Vtvtzfs+15pxyP41KddcaEjlGv/8OmfWVsfcEtu9OAgsB6KDUMo58lAb4j5oSJMiAq8DAM76Xh0k7DEs6acOWuKVWPeNxqX8llTK+ma5pDIJFg8ULmhOJSW6Ir1CRLKfb5qywZbvW4twW+r1dHJiEUx7rs3fZbCBOsQyb2glvVg+rUmPLdrv/3i7r9YKmaCAxxTN+tWP12AAAHzWxbNo1NBF5f7cMe+/bb/eDtdvCwrSxhAwWoRzudnWw1csH7gkt+/43fW0tBt5xZOtWLu9QGI2EcbDto5bzkLrlST5edkc24l9vCqZ62Z+dQGp6gFCdt2hB2aao5aWkyfvf2M6bZs2TJU3RC16G21yokVzghU8tErntto+RXTbOueOnyBVnMcIs03kSRhgKnk21DwC6/R/sSKZVz7IeqH6Bqmoyx3+ZKZ9u63LrQjnMe6nQesjXuxHd5cPN1g6iauE5rI91oPBgTn4npo3Ra/IyA5cgQwZC6bB2xNUKtUfieoldZuFYnU+Va3+mhDm7WyVuXQeRLEUzwrwbe8Nd5L6vXcONUcj5e64Q4ePGhf+tKX7Pvf/34UavWGXZmiB/6CEYgMqAUBiKx668XDA1s/UFWFXEG94DW+o7sq6PrZr7b7v3+p1+g9/vbXYFIvxlF4sQ6Agn3f+T7yPP8a1GqkrsrwxCMSupRBhdkPtnUuddUNbhz832kcImFOfoD/Ysc3/CJFJh7Dr9FIicfwcRp+rP7+I9/bBq73gbuesX+8HnMpql8vJ/Hw4VranxIp/1q+1lyS+QvmU/WR+ZxXxVK3QnChJCqJ+l4RpKro/eJ0yOtAIaeUTOSUS9Cnh08LBMpioDUykUvP4AEsjwoX0AGDQio2M1+QJbkYy6NDyimq1Hkyr/pMaah7XBLPubyPoF7V+WTcxYVJJqdxuOMnHr8PQmgGXQJ8HwjgE+WSTnWvB6nbdBIPKXDJkXAQ2csMnL07OI58kiBxFXLpNGSC9S5Oi7O9h2qtpHysjSkrtxzgdLt27XQcgEaSD5EyhWkIcP6ZENHv+/MDqGN12+I5M+yCiy60zY0NViuSNxE3CAYUl7zA1cGtdL6MRzu44l66AFMhsMYBWZIHSBJdohBVUcNUsEMphsYaqFB93XGrr66DHN1rk8ZOsAuWLoOciikZsp0hkgh1mLoFe+P7Y4eqrKet2o4cPoxjcostBCaXkpEEdnsUSQIJjaSOwbarqv8AajzTZy1CHSiLimWOOx8yAsaOCiVBU2JiJ0HeYWRmD9kQHO7HkfmsJ+grHD3ZWqlMi0i/aPoc/AYqcLKH1yNIhTJE11nxOjxKLzzLPq+DFaZVeJwUJZeChuh7dVoY27Xr1jPWu/h5yBYhK7xvxxZ74sG7LNheSzKCJLODkAHBUwdEiSlJbjLV50kzCPjOu8SyR42TTg65AskZBoPNBGANHXSHMBys2r8X/5StlkLXavvKjdYoGWcMFwep8A5ILpr52oZssoIstYAUYCmRds7lOvqwolUkvVxnN3xTftUFtv/Ntr3SxKPzoeslq2ZPrW+y/759OcFuvBVQ7ReJWlA4XWtB+TrVPUO9LIB8dWws0MNQJ3LcAVs8d46lck/lkOR3EsQf2LrN3gLcKR4ydxKdAMnaitDcSLdjIzK2DRQGNBdbmcMqgCydPcUuPWMaMKiZthO1OnVVGxDHyKcDshoPm3tRoIohse7h3uoDmjlAh0UcihnTptp555zt5uCvf/8n55aelUmHDl7SW5cssmVzFyBtPcq+8oNbEc9A5pr1bEH+WAs00J2EdH14qMZyJ6Uji5BAl3KSbdq+g2Qe2XGKBa1tjbZ7FxAyGPC6azo6gaSGupH9nWLzpowF4jkWUYoixC7oLADrqqBLU0PRIUhR4VB1rT2Ir8eTjz5lTQT4SXDcjETc304YYrJ2S7g4qLWWbuDZ44vsI5efb4cZq02Ha62JokAHBYgEihJaf33ZXa3DQe7pRIlauG4WnA/dgyQe5B1WnJMCVwazVNZLyhueV46SeRIPdUbq2L/ER7Iycx0hXdBPJS8+JMtPkE61c/nw+1TnfOjQIfvjH/9oDz30kOve33777dHE4822oP3/fL6RAfVIVezhAbcfkApy4wfTCrwjq/AjBdwv9hoFqwr0n3pgjRvm4dyCkYJk7Styi/zsyORFx+fvN3Lf9/zmSYydZrpd+ByPyO7F8EBaPw8fh5G4J+rWqHMwEn9CY+J3PPyuTuR5v9S5v5KOx0iJyEjdmpESmFfS8Ygc/+EJ42udeMycNdN1OTyit0cEVOW8m0qhv6kTocBMikp6UCnB0KY2uxIGBfe+j4MeNHrwK1DR10zgVnnFeQ5iJT6HgtBBWvppcB8i9+FzOzxSO50RHpDqgiRhYpVEoNzUWG87tq9DkjcZ/w6CGLoXSRxLTnouwXsTXRH4CxBYY5ycK+RUcOMHMB8T1yCW3x+n6j0KCc1cgv9ECKKN8E0Kc3KsOC8b+MYB65KyEfsjpOWwYqyQRGXixBn2CITQMhRuxpaX2rgZU+wJAok6xksJRgqBlSQpFdjqvPVQ66OiHiCByoBgGeQ1fVQei8sqrRQeRSyu711UbPsYC9c1cp0iYanlg0EwwN86UMI5iJfIEL4AZ8yebxNQeWrAUC2/sBTZ24OoTB2yefOo/lNN3LdvN8eqrgf8GnxJRNwl9XHHk5qaaaNIrh55fDndDLN3XP4uy+XzGxuP2v6Du8GT59j2vZts3ZY1dFNnWOGoCnDkcgOHTxNKJMBagkxxgACKCqfLIOT7pt6GSz3d9dEvlXzJk0Obkg/NH5eEhCeP5x/i/aDdiGciKNu9996LR8MBxAE6bd/WFSSRXQ425XW4PEdzyd4mc/3TwfyX0vGYOP8Mgr5CZEc7bYiuTnNnox2s3m9V+3Za0/EaqumDVgeMJS81x6ZMm2fLqRhLtlldDhFlnV8NCVgi80pCCA5ixTVTp8mT9x2+RRMPf0ReaeLR/cj11g2f4cYv/5rqP2IRJBdDdKFiWWe6WTN0r2liyENCxHP+SDLZbnOnVdjcqTOA9ASQYq6y1voWWzRjnm1cvspicgN23nsvt2QgWZ0IV3Rzj6xdv86eXbUSD5oKayDh75YMON2+Gu7pz33sGptcMdr27zlIsh2wJgQIRk8Yb3vx6PjfX99B9zTbiS6kAA86fhy1Ne5n8aJCdAcz6Ip20dHsoAsqiF8S92wvfJRpkydBYO+2Wu4VwZmwIbFRcVk2MaPMwZbaMoBmWbM1Vx+w0aw3UosrA6ZYSydm4+Z1TmBDXQbBUtmlhVhLLl482YqS++3MZWdbSwwGohe+m+7BUTtetYX7vRGIYtDKJi22m//rf+Ay1aHohYEr97kKOf52wiyQo8JRCago3QpghO87e7a9dT4JDEp2z9LpaWHt7QKHSd/Irfla+31OnWooCSRPiSKoi1hOEhLDdUlDliwHgnlJTqoV5GQwHqxVvDdBMFgOIIVOYjVrsOS6xfFi+XP3vDiAPgndTzzq0medUo6HW5ciko0/AJ8rBwqn+Sz/jjVr1till14aNRAcYfWL/uoNOgIjMT09AAAgAElEQVSRQaNO4ZV0PF6LxCOLJMIP/v8afEfH5xOsI4f75XQ8Il8/UsdjpMRpeDcmkoj+Yl2EkWBGL3ZeLxeSNDzxGH6+kZCokYL+4Z+j4/nhN+6wD3ziMsfn0DY8ERne9XmpazNS4uF3ml6L22LCxAknOh0KnvWAEDbfM/dDTjGsSqQKV2c7PhAKtsHva8tGqUUPLgXhSk4kmatFXn/3VbGUnBSXF4c7Al7XQ0Gr9qNqkyBVkUmHM34D6iVpVSUeCkRTMPHbshl5SeA1KTAd0UmyEhKaXCqjuWnZQCX6rK69hioeISRBaRFdhWSInbsPHrBSHv7iKFQfPeaCk8Q0YB0EFoi1WBF6/328vq6hmQAD+IHkd+nQqMOTS+emnGr/OWctA64hFag4IBpbbCtEUTmRiFDfi0mYxGAV2IrjoHEQX0iP44Xz50BipjuTjpMvYzhEFyITSd1OAi15VjjFH/Ek9AVIT5D/8WKM87tU/lZ74KA9eu99VrV1P9jqUbbw7KW2dsMah3NfsGCGI6+G6OiEBhQAEaADd1DnQZC05KRkVLIGSNJI+KhG3nLLLQR6QfswMqTZhUn2k1/8xEoggZZjwBZIzebcOG+6RpIvngGfIgODN3VGsoClhOBaOJK6HuBes8NxSeTXp019D/cLfS+OCV8Fl/K7H77sptS39B5da80rwRxWr99i5y05y770mY+jVrSb7hVJnHalSmq48iop1gBBVD9jMmnOfKugi5RXXGrHSWDWrF9p+/di7AZ3poc511ADdIwORhLjWw9HpnBUJfde5wmYmm8UqARNHAKXKkksQcaUI+UdL9Lx6EB56M22vdLEI/jkZ+x4TIZ97IbbLDGI4AD3dSOcpW7JdXM/yFMjlvmujijAHPx4MNhEOWpUfqaT4pYMdM3R4zZ10gzbu3GXdR2up1PYY5d86BrrwfAyQNGg5tBRew54ldabhuYmB/vpYV50IxGrpH4pin1nz4PDJZU8/rVxnzZgwPfHBx+x/awHc+cttEOQurtYw8iJgFsB5JMYA/8lmjFExq7iQTdJjroL6lwKFxrkfhAILxXlpgm5KXbDhz9k9//6HtYPfEaQ3t55pMqWnbvEdu/YZXnZcEKQy74Yc8Kb/v2zrvPST0c3jvuhH6hjPuexZEqBfeHjKOxBPj//g5+2O+9/ArldeHatNfj/LLOddd12zpnn21OPP2v/+fX/smNHa1xSLg8cf/MTj0Huk3gSg0ERzBnjG979FpteUWLVwLuegi/TCQxV97lerzVbBSO/aKJulFMpZOcDjEUakLMQHSlyDtbZeCvKTEFaF1NWlAZd4sHzIpl7TYWTuqZ2a0JUJC+30BU/dG+p8+mt5976oe/rM2ef0sRDc+O6665zBbB/+Id/sPnz57tzlozuf/zHf5zSTseJa8XNNOJy82ZbVKLn+/qMwPAKeSTXYSR+wnCOxzuuOc9eTcfDh2OJJ6JtpI7HSIFy5GhEdh/0/tyCLEeC1jYSf+SvcTz0vkjokH4eqSOipMlXgXoxdSm/uxHZ8YjkwLwUv2V4V8V/n45npK7KiyUUkQmi3ht5LJFjHsnliVQOG96Z0dgITuZ3cPxz95OY15pcPp4KoJNb5QGrJEGJgJIDX4VED3Mtk8JBK74UN0IdD+e3QeKgBENO41rg9VrBpnxjN59YmAk8Ql4PIpI7OFWYTK7P9QntrtXPPrUvVSzjXDUvFv4GZEWUVR577H46HzE4c+fh3dAMGTXLypHuzc3MoyLYZ8fbai2WJCKOSmJxIVAlHoz7Dx+0ioox3ueyP8HA4oDfJIHxz0ql8khFsIfzFZyhk+BDJUgV8j1kP0aBJFKl+FPkEjxkA3340a9+qQGAUxBvhw8fAGIAJA03dHFjNF46f3V24vmsPHgt2dk5YLfzrBh52LLJsyyRLk0vCYYgakMik/KA74P8HURZKSSMNdCrxsNHncpOKx2aPdt3AWEbxfuBYcyabqMqy5xRYCfeJAoS0jiWFgjaDWDaa2oO2qRJo+kOpHBuWUCvgHdR5W1H0jMmYcj+cv+9dGc6LL+0wC649G0kT1wH/EsGeiCTQmDvQqYzgQQvl6SlEj5HIgFFcoagbihJBUXA5XVUdCVoKxhKX5/w4NRdCYDUTRB8SX8TUXfQOfQ9f031H7UaJ5+UrKq1hAyCEH5//fPv2q4tT/NZPQ7ykqDkg3GWMpLTCmOfQ8yRnOIyW7T0XFvbcNT27tsLRKbfqumc9MD1SeiXehFJoEQHZIcmiBjHE0f3RF08p9ajKjvcEHFeVJX1Eg/f0HD4c2Dkjkd7e9Pr88A4jff6ShIP1xV99HoM9fbZH/60j+5BsXV2N1gDGamMNQVnlCs3d4FLXGMJwC9cPMcqs4Fb0YkaQNK6FoW3dLhPWShI7d2yywpj07j+zLGSbJt15dupemTQAax2xO9Vz62me4F/EHtrh5jdT4ITC4xuwdxZSN3ORO0Mt3q6DK3I8h5va7E/0cVMZL8ZrCGddHalWhV0AbkgUAKaehwrfa8EpBUI0RCJxxACEVoc1DULQeKeVJhmV5w12+bNHmepcSl0QoJ2/5attpoAf9KMWa7YkUDXcOHiJbYLRalVK550EE1tEveLZ137yY+/aUd2rCG57rIE1qek4kpMPSda3dFqXpNio1B1603Msa0rn7CtG7bb/916B7Lgre72Un9zuK7VQDjxQLrDkkicvnLtFVaYl25VdFKf24eEN1BE8dPi4Gr4/hpKIrRmSzVLHQ+JZSnxSAXOqls5iQQnH46HoFZZachbQ4DXfZTIWp7GM0DPhRr4qCKX5+bkO6jVAAURrRbyNdI6J3ERPTdiJ114ShMPPddWYcq4YsUKp7In+Vw9Y2666aZo4nEarzfRQ3uVI/BaB4qv8nDe0G8fTvwWfOms82fbhlU77cpr3+rO7eV2Ol6LgTjVMsAv1Rn5W8+norLiREVKi7TX9fC8NnxzKJd4CF5FMKjg2icLKvGQipGcxl1rnr9pU2DZDPZa+5OcaU5BNoGjHnRUyYBNyUTMqaHweiUbvha8l8QI681r9d+9HinOpmpw2hsJpOMIBNKo7mc4AmYPHYd+8AFyIC8fVWCjCJTTCChLqIiHeLJXkRyMHTve46vwmemo0qTgUREjU0Kwy210JyQt2QapVRK8PXQQ+sU7kT8FXIAMPi+DQDwFqA+0erDh2x0GO5EHVyYqPDoeyrbuHLXpnKvpiPQTUA+i9iTFnSQgT1NnLrYr3vMxyNKx1g73Y4iH8AO4LBdgtHUW5P6DVXvp6KwDZtVkfZzTQVzSQwRfKSQ1YyZNsKv+8X12pO6o5ZAIpTE+NTXHMBTr40HebWkEXC0Qz4cg0z50359tzvTpNmPSLJs5ZR5QsmJHHrfEfqBkPZiS7aNCvN6eWLGcblylzZgwyfqPt0Bq7bWKWVNR32G8ibUTO/shA2O6x/F20BnQtc0CnlaSW+BMCvMxDhT/RtciwPmr44J/IbwUAqGwYplf0fMDVgfBcm0SkU497oeCk5YOPGOIQgf6m+yeu39iq5+8n6SJpIEXxcn0j/nYSw6awljHyvEcovCo8vHWlR7rDNo2b96FRwjEejo83QMdBIhhDxECyUAiHRvHMQlDwMKcopDDxqvb4TmevxKolZKrVhS53mzbiyUevry2n0z6DvDdT95oX/rC7/CmyLEeig4d8U1wrpDglsGmAlKmglzmY1B2SmPSnTd/lpUCq9vy7HOWOgi8kq5UnLp/zLckgnfycpLIfutkiVl07VU2yJpyHL5VI52OR+FrFOEervthkHtr6rgKOmBN9o7L3sY9n2FteLXILLIODtQQcMbbf3+3tQGVimcNcl048bPCeEAv8fD+93OQ8UTjMUCGJEXQOyDVKbwu6NbGc0C5cFIunF5p77z87dwHKRC34+3j3/ovChMZNo37Vip1kydNs0mz5tj//up2OjRVYQ0GtQZl7Bmyh3/5HZTjVlsOcNVOuHazZ063FtacDpLoQHqB8ybqhAPVhBpdCUnJR6+73g4fOOZajhENjxNrsp94qGucxHr69euuZN+Ztnz7bmTDexGv4AylKkbSo/VbRRNtWvfFydAwKPFwPD7nEURBhQ8qwkQwLx2zUyCkgrXq9eLdpbIeqdN5jMSjjcJGJjLHMiwVR4RM0b3uyJEj7lmgzwvMeNspTTwi71Mdw969e+1JjCaXL19uH6UDrO9vvPFG170/VVtU1epUjfSb+HNeD9O3N+twRnaMNAbD1av0uxfjsbweY3Yqkxwd/+sxl0aXj3ZD4xSlwvWzfqqF2vzqtLgaqiwnEJCrZa0gQ8ZMgkupeqRKljoherD0EEWK5yC1GZG549hvJkonXjeAB7Z8Oxye3pPkPCGbq7Z82ONDyYknC5sIhyNgjz76AIEKD2pgQ0TvwKjS8MUohMiYTbVen5sGbhnoEwTTIuABReCzU4Fx7N1Tbdn56QQQSHZifJjCfoPtdVT7CSsIpOvwcVAlbqhbnQ7qr0TPAEFofMgkizFB2rNnCOOs0jF4QGQ7XHV2crxlQ4TtImnZsnWn1UJUrEEBKqhqaR8QDEGt0kigSIKS6RzMmn+BXX31x0iW8B0gkJfUrtSlsuGgbNu+xtYQdKTTaYjj96uefsSpanXB9r7y0ottKWTWHiq1ksAVZEqJR4DgTB0GqW7Je6QLXkQ1MrY1DXV2HK3+o3AcJiMhO3PKNFSiCBRQsMpBXUdKVm1IG9eRtMQRxNeQMMbHJ9svbvuNdRJYvfP9V1kvBH3Z9O1Zt9E2rd9oV7//fZaG8k8RJmidQMsS8TkZXVlOotJh9+Fe3gUMI0RwkQIBWPCmUblFlkmV1gUYXG89zEUQjyewi+d1gjM52eawsMAA7ZJ+YDGCl7UAgUmHf3PbT75mm9Y+TdLRSWeKjgdeD/L6ELxDhsqapal0MhKAzDVhvLi7ut45nDfUKBlgnDBTFBBmkA5NOsT6fsZPEqMJdG76ne+IOj0QZOk0eXK64tlIUterHXsYCC9tkneMNs13BxeRFwEBZydu7m+2baTEw5fUjZTWVZKq/+t+8k/201setMZOigTco6wgLrkPEqWSGnpcIHWjKHLomsgFvJx7Nx/YZDHBvXw1Ukge0wnmE3ntoKJhSbISiNfhcXH1Zz5pO5Gk3bptJ5402yyeYkM93a4UYKIfveQtNreimI6g53uju7mDeSYfjwY6HjH93XB/Eu3Hdz/CGgDXwtGVxDXhepNsuG4vP6t7Fy/tZp/DpCRVc4L7OI41IpF1ciaFjQ9dCX8KI8Av3vw9eGWYkMYECM5jbNaCxXbGsgtBLWTbD777HauvP0xBRdBIIGbMxXGTC+zyC5bYEpKuDoor8ve46G3vtNoje6yOBGHNwWN2xnxUBxtrkZAeous6hur9XvvMv/y788oYIjHQtJTnkuNQcPzxHFOQtUKHmY7L+bc+8WEbRDX4Vw89aQkF5QhvUFDivu3mdemsm70kR7oOuk9lLOoMSeXTITEJ9/0gXLYY1mHWwQwc11mPA0oo6KbGJcIPIXmi74FIRRv+Te2uuKP1M4hHT1ws/iDMBb+T7fh/hfP+bolH5D2rObthwwb79re/bT/96U9PKeQqmni82VbP6PlGRyA6As8bgTFAkbT57rIOdkUwpoeYHmaCTlUDaVC3QxKkalcrEREky1XCqfb7UCt9Vb++m4eZuiA+nr+Qh7KH9Y9xAaogVGrpa1PC43uFhIgSHPeBvwvqIyfzEBj9DRvXuKq0gkk5WEtu00GNIKjnQzauqKjEiZykhOp8Dn4imZCth6iO9uCePjYz3bqO7Ld+AlsFDW3CaAOZ6CAgbQQa4EnYAgFQZU8KWiQAzvAqIYvwKMEuuvQKC5BAqOLZcKzKlj92nx2u2gmWHGgWeOhWFLQS6LKkyQcDxZcM8OmhUI6lZBJ8U/274sp/svGT51qbzASBNEkjf/2a52zr1s18do89cu/dNohK0rKF82zamDKM1nrsndd/jr+vtwqw4dXHjjuyeB7jLkgIJX/H42glyUogcUjEFG+QinKAYP84ClkiwaYT6AUhxsr3RAG2z23Qg7+jvQU1q068THK5doV222249haW2TUf+qDFItFdAzzt7l/daQ1Ij37pa1+1plb4DCJ60wGqJllJhfdxvLWejsuA6yilcY0Ki4sdRC2DTlQaAUmIyqpLjnhPUFVUPldSxbrOCnIU3IngKXf2VDnW8/94fb1lYNg40EOw9PXPW8ORXZZAQJVMd0LqR7EEXoLcydMhTqaNSKnuA8pysLbF0vF0GDtmkjXUHaEDdxgyfbvnH0BwKWjMEFKtScgqC/8fn8AcZR9KOpRISjLt+YnHSfS1rxCseeqTY2VK2FJf+6ZbRYaj0iOTDT858yGbus5P/uA6+/mtjyHtWoSS0qC1I6EsA0glHpoT4kFpLojLpe4mkgiWyT0yHqfyAoXmEhjgnsvgGkqsQZLdMcybfgLhAeA+HcB5zvnQ++2ejetsZ9VR62Efqt3Hs89AX5v94PPXWyGAu5CMNVGJ6qOyr45HPPdOHd2QxJxC++IPb6OOQfCNl0O/yN4yzAsbSVKOcIaW6nBpjZOstdaFHsgg6pSEyKIlt5zO9/Ro3T3SKhED+QfpH7AwJTeLzz7P5syZY2tWr7S1q0ioSTxiKJ4M0am97F1n4VyeharVTGttOo6C5QyS/1Rr3LfVYiBp91Cs6CO5ThGUkaLIuIlzWAur7Jvf+A73HcWSMHS1Au6aEwBRgk5CEcgE2kriVLdxpV2zbLEdZO3705MrLaVktIMcivvRy3VIZt1QQcnNc3GvdJ+cULXCT4e1SlwZceoKUbWSgWAWJq4JSlCAliWlqNsM3yMu37YdrHZyvPEkjYNAR8Wh6pYpa7i4JF6FZHennfPOU5p4vJRXh55hUtmbPHmyu7anaosmHqdqpKOfEx2B6AicliMwnoqdH0ToAJ2ELg/g+LBfh37neB8kDklU0hRU6Gdt6ng4+d1wRVDkcuni+/vxK8X5hQXhhZ2KHFV4QagcP4DWtzbtUwt/LJAK7TMJqIGkcfWgOgiOv4cKu6dA5BlexfNAzCQYkC9ILsG5WABKUoLONS9oO3ZstpLSYjoVo2wSgUbttk3WjWxlG5CO5hD6/wVlmJC9ExnhHtu4Yb0d2L/ZmSMmkfhIqaUwv8iWLX0rnZV0y8L8L4ZgQoHQQ/fcYb/7zS8hVEJAB6WeShU9C/xyPqTSTEzFUnIgnyL/2hmHcWJPF/yNIfvH6z5BQIGkZ+0h24HsZxf+HtLB37tnD4lBi7Ue3WtZBCOFVBMXzZplQYKNoSnTSa66LI9qL+AnzojggPFIR0Y0gSBK7uwDPMiTEtMZi3QbN30mlUe4J84IrQcXdKqPKEd1dzUQUHU4jHVeXr6DaEnquEfeGa7DlAwvZDa47DKCJCrLEPcHuLYK3kIee5X902bgaysVzaaudjwxalAAqkUKVEIDCaiCIZVMEtnv5gwO5oxVHlXPQQKWlq4O5x7eK3lldQ1IZjWPBiRHTBKYTPX6d3f+xvZs22Hn4Bq96ExUq1LzSEaG7Kuf/WcgX20EkepBQZ6XcZkcy+H/SCnoaBdpG8R3OYB0g62PJ6gVrT+T5C8Vk5fjtYdJ2Kgu82ZBquJ5v6q0QZFSOIY4AsdBKuQv7HicTDwUdGrzgyclH4NEaY11QF3exJsPrxqp4+FDre7+z2vt9jufgtdUbtV07EAOOngVqYCDWKnLoI6CRCtE/JaeXA734Hg6ZplU1EWFUBKQJMIz10GyteSddLCo6FNYaNW9Pr7CNuFlc5w5Est7JETRr6QGGFNSa6399qtfwmg05OZuPK8/Dhcqju7fsf4h++Gdd6HwFGO9FCCERhwiGA9K3Y/Pc3OUY9T1l8GlDxPU2iRuk3yDeJuYIHTSdFxAM5UUSRrYeR0pCWBt4zUStlBX9eJLLrLH7ruXuoG4I7qrY+ymL3zAJs4YA3nbkyuvofsy9awLbO/qVfC5xmAeqPutxRYvPNP2V+2zguLR9viTq+3Zp1fip8F9QAKuYoKKQ4O+2oO8MyhwBJCntlrMFqdU2MqDR23Njj1WMAaIYiedS+ZuM8UHcTRUTHKdPa3hJPdalwVplMy0VK100VJJ8tLobCjxyAFyFUiQGAPnzSH0s0bd/N93WStdHqkHxnH/x4iLo8RMTSrB6dSNCcuN/+sXvnRKEw915j//+c/b5z73uefBqdShd4Wyv8MWTTz+DoMe/cjoCERH4PQZgcrRlS7w9xMAh73n4Z0EVMb32ZB5nRRMPG8GT2pRAYYPs3L4YB5cTqWKINMRD8MGU/qaVwDhUCooQJ2Ul3jkdQ9375PTHayLR6KIm4LuqOMhqM62zdusyMnxeqpIsfh2CHagB7oSFCUxgoipm9BL1VJk6kNHDtoo3L4DPPvHwv3YvnOD9WcnWT5OyLEJeVRAgdoQLKgrEITQPSB3dZKM0aNGQ0wvcolHujtWD3Kgf3EE1pnArL7y5S8BfTqOcXmrk63MxAU9r3iijYVTQSbAsSdYKZKTSrY62XcziUY7ULTdB/ZS1Wym8t+JQVmKc8ztJ5AviEd+lwptLu7qnJB1F5ZbzOjx1tlSZ6M4vzbgC2JbZ0BSD+AJomAjhuBIwUJ2Rh7wq2Ir4RoKcjZAAKbxVEeqFW+V6uoqq6s9AswLx3MCPGHdpRAWpBsk7kNKWo6de85FdBzSHZnWVZUFs2AyCPIl9RsnN6uqpTpgBDXt4NCH+FqHJOnefXtsy/YNtmLtc3bFNdc4v5H2FvT8qbBmAK8bM36cjR5b6Qj8g0R3CmaE1RexXmOrfyHgN85Dg+PpIFkLgqMPEOhU79tuax9+0FK4RgpQBS1JVjJMcNNBQncEn44ezlVhXDIJq7xGYun+KOFS0JecxKwAdiVFMsH0hD1Jo3MVDII/J/yVo726HoNAQmSedhJqNXLHw79jNWdrao6cPjfwKTqSSHEA//uRnMv9teHeW/7d/udnd6NeRfdNQaiie1JudSwU5MZQ8ReESvdVLP4RMSSV+bykTKIHSor5r0Qjlg5DLpAgdRUUKPczh7qo/icW5dnq9mY7BIRwQFweEnHBqgbZnzqbuAkhcZtoX73h49Z4YJ+DYNUDtUpFze3rt/7aDpMMceUdPVufr3nQzbyV/pVnMuJ1gZV8nBBEEO9ISnthancM99SQ+EgUA1LUDUHmtguFtTSOSYap8RxropNL41PoRJKeWK/mGx3XJO61d18608qnj7VFs2eh+YzMdO+QrT1UZx/78PXICNegKNdFgSWPbmOmtZHoH6iusS9/9Vt0HQoshX0IzqpORw7KWH4xKCauzybD3Tq0c7tNQn64LDlkv3r0GTsADDOW4ozW0MrRo+lUyO8ofO85uTrOja6tOtHqcuj+FNQqia5NIolEKkWbbOSt8hB9CbDPeEHgAjHAQgN284/+xDVh/XKGpYIn6n4G8qjMI5y4+9P0i1++6ZQnHjfccIO9+93vdg7l/qYO1tNPP23XX389fisn/c5Oxe0UTTxOxShHPyM6AtEROG1HQFArJREe8TcMKaEC53chlHQoeVBHIJGHp16nwFYPZSUeerj4XQ/nBUJ1XG11nziuv5dhnuUpWCkwB/fLR4lYrITFPdyFJ5amPI0UkcszM7LgkmR7Sis8zJKByaTDmQjiqj1IqVEmeT28WGaEkv4VZ0SGWlKgqaequX/fPlyORwGn6rPSylLUYgI88AlRKdEpTaH+7Z0zBOokgpheqp1xJBppfGYiD+dBcEMS+eyBCB5gLORAnEZg398DXpkgRTCi6eNHWwHBdUxKqR1A9aYd+MZCPqtm91aqqrkOOrR7zy6Hm26RFj/OvnIZF5JD3hQyLbz2qits57MPWgYdD0HHGhmDmHmLrL6px5J7WiyHc0oAGuRUdyFVJxKAZKMaU1RUjnIVUsYd3U6pq4TxddU7JYT870AlqouKZitKYy1AsnQ99PfamhpgcBDpxdcgsSzBNX3a1PnO0V3a/YJpKFaQQZ9w2U0E8fX4G3SiBtTPPvbs320bNq1HwabGMpAinjgFeBOwpsyCPKsYNx6JX0AyqlaHORIKHl1Sy/UZIHjRr50arzoqBD7kGA63H0Mi0ScjSpLGrp4Ol/gGUe9qRQnoKCpBcVzjJHXcxA0hyKuqUyeHtEVGg8xNcY8GJKOK50ACAZmc7iWjG0LuNCFB5ofq5IFpJ1GLjWf+0UESFE9u6up4KFHxKrJed8PfIqFWkTfwsWOHTtv7+fU6sJcLtfITj3+79m22dms1EEPWBHXDKBYopXWEcg4yjmueQpFB10Eaykr+Srk5CrkPlKgIZpXEvV6AwEKSFNW4PiIzD9C56kdhacyShfbD5U9aA8pXJqduuoCxSWEXHpHTBeUMtdu0ojT75MUXWgprx7HWbrvlkadtH50FyTbL40X3spSmYmnBSFo7hgRgECEKwft8Xk+kElsc3VbxjGTAJ12pIRHN6fwliLPCZ/Syv/zRZSS+qG5RbIiFe6bkKkSBRFWXEMfVAxcsEQjkW5eMsg997lNIg2fb7nXrkLiebFtqG+2Mi99nDXjttB7a4cjesdzrFeMn2NqNm+1nqFplJBdB+AZiOdTtigVSzwtS8NFxji7LspkzZtvTDz5sM8oLLA/H9R/+FjI9a0IS3V/BNYsLS5yzuDqPnm8Jx6Uii7htJBsSd+gFSqqOhzpJ6nikk2Rk8l+JRxxj5fhXjHc36nnf/9/7UMXTzaxzFBdKhSzdV17i4Scg+v6mL3/xlCYeLwWn2rRpk/3+97+3r371q1Go1eu1cET3Gx2B6AhER2D4CFSUV7ggU5uSAwWoziYu3N1oDnt2KIhUoqBNiYivbKWFXTApBfIKTpx0KZU0RbAiLup1lajMKJ5LpasgAzl1NYT79x7orqboOhziBIhUnpOd69zL9TnZ2fmu8lUlAEAAACAASURBVK5qlTPo4/P0eyU/6rD42GanHE/ArMSjofG4+9wCOBMKg4MkGDxPnSTwEJVIKUc1kwwEqXgPSBqGbomUagpGlaEAUwSJEzlZEiSfJK3jjBWGWspKJB/PbTrC3/IxOpti8cmFNqqQDk1/m3UghdtFcHPWey6yvVXtOIkfsbv+7wcW6kL+FxnYLPxM3v+B99hjf/iNHdy22ZJJjAo4BsFDdhNcjz7jbGsDCjQY02fVR/bBKTlsBZDoCwtKLZWAOQX5W0GiZkxdYONGT3HSwlIV03Hqv39NFDQpyBemXrKxQTgs6jbUQHwNhfD4kEJQKhr8QMVSSLJEvFcH5plnnnF8HmHGNcarVq505oqqCC5cuBATxTHIAxPIpyTYwYZqew4lrn7UteK55j78xs0PEcoJOhIIFrNQvkri5y6COhccSUJYKkFc0yQI40PAXbqYEz1gwtuAnjX2NFhfc4cFSdSGuoJWf6yWyjevdW7yJBTAqxroqvRB+k0i4JO78gBBpwQNYvlZXbAkkhPJO0vauI8xloyukgjJHCuZlVeBNs+5PJxoaMyGbyOYCio9OXi46k23kPw1crkPu/LJ5e+9+BznpdJFghhkPQiwRgy6zgbhOt2OAN9nkMx3E4BTUcDHA5UoAvlUAtohEo8kgvgM5rr4HeqM6CvAP7cujVqEtwfFhz9u3wOPi/VDRncUFpIpbAw/zjjuLYBRNnfKBFu3eRM+OnDKJGIhUlL4+irwdoGyjFMpIogYHiNNZ6GP1PMIJ9Baf9S11eYXTJyMNmuFZML7ZIwoUQM4FtMXnME91YUgyCajx4jaVqeTho6BA9GrSkJMr112ydn25S//O4aYzVZPh7MGCe30rHxczhfY0X27rH3vSiczvK8Jw9WcNO7FBvvVHQ9QwGB9ouPbB29G972SD4eUcmst6n4lo5Cm3mLJjG15fpb9EXGONjqvQdbObooIJXCy0inuOFgtm9ZunUcSXSnBxLTOa51VMUjrK/USy2KtUMc3jY5uBrCrIc4jE8J/Lxi6795+v3UMPd94WPuN7JL5N8wXOV/tV+uLB6vF0JOvKlT5Sof+7/Q18rW+C3pkwcr3CTmx9oW7LJHJzovdrIJh/T38PKIdjzfd8hk94egIREcgcgSKkIfV5qtL+b4dWvD1oJWjr4J+P7GQ/KJ+1kPLuXcD41Hi4icAfuChh47/YJsAxMn35VDXw3VXwhVmuZSrSqaAUd2SDCr4cjbPzMxxxm8VleNPeIz4wa3PM9Fn+lsMAUF7e5vV1h5zKk7qkqRCQhUEq1/+GA2oH1HpFwY5G8L5/oO4g1PJi+N18fxPEEEb6c00uCOpYKYDcCY0Fr6ju4OTEVT0NPfa6i2ozMRQ+YMjEKIiW4oLeCmSlQshhzY1tdnj23ZbZWWFZVMh3LvmMZtUUWCXvvdKe2LVs9bb2WpP3X2XxSAHXJKdTqI2YAcb62w/MJDzrrzaGpHizcqF50Ei0o9hY+OxOj6z06aNn2IVqGsNqvILVGwsjuZlZVRWSRQ1nv7DOPLaethqXVwCBarHscC05GHRwbX71e/vsJnTp1g5vJzsDB0H7swi1fMGXU91kTS+vtyxUyIju+sBztbU0WI76X7Uo6bVhfN4kADeC8qIUITrpoqdQJA/SCcpnXF0/h4cRi/BTJegbQRK2lpWPB2ee+roeN4xzsDNwVy8bpibK069R4Gg10tx3wuPrnKw+71eLxd1EldxU5RM6tect5IeLyEmcJUXiIPPMbd5wcTp02zKzFmo88g520tA/ADGvyf88fR5Hs7s4EW2kbolkQFQpKni8F1Evs7vtPgQSN0rTnEpYlPi5vdmTn6uj6WPCPqcCSLwSa693hHnOFiStH3+9rzP9yEyzini+Zsf6Plke/0suJtLzvnqtPH4/moSj95BuhMu+ZUpp4JaydfS+eT+TiZxTKUzJfjeEIkHwE74GEi0iuTMa3JYFzJJHMW7UlVesCD5bCTIK2jGOFvRXG91IUjmQHqcgAGJhNTStJ00xFMBBc6HeBdSL9Mc5D5WtyNOkboEMzSOUrLSjOD7PngVzBKnciceUmTioXtBXVbNVb3PH4sEiiaCfg6p+0tSpXm+6MK3U2wYZcGuXlu36hlglkCdxClSYsXrEuL77Op3X2jnX3KuzZoy1c3TPz32pBVNnUbykmrjRhXbfbfebPOnjLFJZ1xidc21tmvHQfv2N39MB3mS208c65eC9nq6qxL98JKgWJL8HoQbSIbotmaTNTy1/CErKii0JgQj+ii8pMGdS0P8Q+fjr+te4uH5Kvnj568fKcjjZorPpsSD/aUhgSyCRzr3WQ/X+Pt3PogxYeYL7orTIfFQgeree+8d0Z1869at9r3vfc9+8IMfOLXGU7VFE49TNdLRz4mOQHQETssRKMAYTw8vPWT8qqUWa7+65AdjcijX3xWc6oGlvzuVIoIEr+om8jcP7DBfRK/x1arGTICDwMNZXQ213xVUKmDUQ05KKAGSDvc3B28Q7psAmeBED1NhnH1PER8OJoxEDwGs9qPjUoIguncSHZOy8lKSoYDTxG8/foSHcoP7HB1jBgF2IF1JCURICKqrtqxH4QqYBw9VVSkDyHkGCORdRwZWtM5R+9ZXBRbxHFcSxPEf3/4oP5Og0JkQhCsZGdgUkrEyOCJxBCY1VDqDVOHHFKTbO5aiWFN3wJrAa3cTkPSQHN3x4x9aiMRj7qzJYLp3IHOZg7TmDM4VaEThKMYD8z9CsTRgQxX8nAtZOySSNUmJM9GDV5IBbMIPkv0g6AUTzHEXhPBQOEiSxtivh+De0dPppGsDBDvlRYVu3BS969pqrL0KrwwCIdtTARU5VtdlkG7DkGAZzAM5Ouv13SEZsEHM5Xr3EPAcg8De3kZnhUCvkYBIry8CglVSUobJG7LKwMzimG+Ccnz3cx8/cch+EBcgkHTzhn8u8dAcU+is+RmeYwrC4+J9m0dJpnrXitosr5Oyjn7WPFOXzp2ag/c4yWjNO+Brg3wdM3GiTZ0123XaXMk4/DluzPQ/nGS4zpwCTQXXwyPxiEH3Ay333nB+EhnQ++8dqRrr/y7yvSd3zX0R9jI8kWRoPMIviEw8fK6Kfx8KWChzSsGcFFzHo1wUUgLKXI7cdGz+MZw8lpOJx0hzzV8zYpnzbmwUqEsJiutz+bIleHSkcV/qntbOJS7gvUb+HClAlQKcE2kzHY8g8B6uC69z5GyS1iypWSmZ4CCVeyrxjSEB7WUfXWNLbSc+OYNILffQ5YxVJ9J1tLyObORapusg0QUlJponIre7JMPtNMxhYo5K2UwjNEBHIESXUFSFMMPD7dNf38Qp84ss/mcluvVLCm66LwTd7LdFF2PcBxk8HdluvPpwYT9ozz37OOtSh+vADfY12DsvOcvOvugsK+a+zwzk2EF8aXYBN7zy8iusBlPMY1tWWiFk7klL3mYPPvEwiUusfeUL37DR+NgkUvBQwqXOhLhb6kpqrXJkePHfBL3knKQXto3ih861F5+TfolHkDhlZmV63W0lXuEkSomH39X254Z+lohGGvCqDH1F+U6S4lRqWP+AWjGut/zhcWvtP8mf8N97OiQe6moM53horRLM6p577rFPf/rTjv9xKrdo4nEqRzv6WdERiI7AaTcCxYXFJ9zD/YBDnQZ/U0fDN5lyQRvBmx52PqHc75REQi38h7QfTMq5XPCpANAKVQwVxMYQJHgPJqqcPMScdwdBrgInFcQVF5SWws9A5cavuvufr+q9KnVe4jLgYFcZ2YV0KuBhANkR9EBKTllwJDKz5PUBF0UVdR6iIoeKNJlG4N0G/GErlfuBVEG95O9AVdwFSdKd4XVhqIECbP1XpTMxPst+dNsDrpKfaV2WmJ5r/RAru6m2y444DyOwIMFRLyTT5FCHvf/tZ1pybDdyokGgGBBjSTyO8pk//sHNNoXKbQHKPElUHzNJLkogimem5FD9TLPKokqryBvtvDiCVC5Je5xiVTywEoWRKoC7Sn6YJ/O8ADdcHfcCCkkLx9rRo3W2fv16KyzJtRQkh4uKINBT+RRvx5nEO5sKL/l0gbf8C8LVa/1Ogaz8NBQnKnl0xHO+DiiQDQcvgnN5nYFwx0H8DV1rNShE2tUxs091SPTLL/7LtS6xcN0I/5gJOKWo5nfMdO0VLA2If6L0ib8pyAXV744zQJClgNbrfgHt49eCl4mzMgi0i1DQk23lvSLkK3nJJRHiDeDmx9uMufNc4iFujLbIwAs0kNtOBOR8/3ITj5d670iJx4lgjW/897quDQGjvC6G801cghJ+08nxd0d7ooDgzsclHZKwVZWdcUbqdEDROImHxs27b/UZXqfC/++duPTXXrhFdjv01yF3jb2OR2K4U/VPBHOteNoIVhRyc0RgSN1/JPN8lfAD1nMWoNuhXoxEtqWGNKDiBcl8UUq6pTMXlB5pvgUpUIQIjFuZQ3sw7zwO5ysgWVp12DTPOFC/O+mr6Tl5Xz5XHRSJ86qj4RIxD4d4ouOhbsqgZHfVOZOvjxNfkFyu101z5xhOenU/+QmsL0Gujod+J8NBdTw0vy+/9hMUMrIxAUV5jnEWB20Qk0+ZCv7qF/9rE8ozLDelzz780fcxv0M2fuJs/HEwM6XTMh5oKn0VW/PwvXQ2S22oYIxlAJ/a+twa++cPXmdjKydBOE9jPWPecuypiFVobdJXrWFDXNsUhBZE0g/CmarasdrByHoQudD93taK8zkFFyVL6l770NkEEgn/3Pwij9bRZDor6niki0dH9yNDUFuKM6lw04Lct799DGXAunCRw4cuRkybyPl+qqFWIyUe/qGNHTvWcQFf6n4cYfq/6l9FE49XPYTRHURHIDoCb+QRENQqMuDQw9SXudV5+ZwKJR9+ZcyHOCko9H/nJyK+CpL/excc8+AaBX9CXQ2PxAtEIAzrkUysvDsEtYoRP4QHZBYwK7mnu6BaTsGCc4QDQwcBo72v42rlAarESDr7qRn58EEyXZU7UVr0VLwTCLoS+JzUdEjg7EfdjCQqqyJPhqiUJgCxasU3YkXVJo5NnRYF6kJ8qVrudTr0ec6lVw7aDU227rkdkKCTrJCuScogylGET3HpJdbYRRDHe9Sy55QsBUJ7fmaMvf286Uh5tqO2E48JX5AOiTTwQ7Zt9wYkQVudIlMaQYRgIjJGTE3PIQjENZ1kpghp2WwCsAwMEYVhT2J8esOKVAowfUiEjzf356EfxAta1djQbmvXbCZJGIRMnitWr1XC4UiVIpiSP+KFBPmeOCdvrwLsAlbGS3/T73w4hquW809hHM0PzleGayKNe+/1kg5FguFg0GHanYOb8FdeF8FBoDzX6gfuvs0L7FyArWTFgwTpZxHGJdfr1MtkhAiRXxC6PEHDINOmAcnTB9XV1buKryrle/busJ3btlvt0cPW3tRCkNdFQtHjzOgErZE8axGJYVoqYR37HT1urM1esNB5MPjgo0io1Ut1KEa65092Hk7+9aW6Gy9n3fDuIyXpz3/1iyUeep1/Hd31YFwGqEoPqfuge01BMCR8XfET80XdSyc3FyZU8wfnr0NU/3ISD/nv+ImHeD0aw6sveis8HBnxKdh3DCz2p54CKmTibsDtQRzJEukMpvOeFPnycc8qkZBfT7I4IFwv3XdxdDilZjdAh7GZwHpTepI1AFNMoAuoPfprg5LSyMTJSzw8/xiJ8up6xmFU6NzslQWHoVZ+4iHpWOgLcCHo7o6QeHhz3LvvIq9rMjwmBf79FEHE8UggkV3wlrdbKZ2JVLxtVFiRr4e6PgHm9J/vusM+8K7zbNXjv7evf+FfbIiuyGa8SCZPnu7Uu1qCLXaoipWFTuLZSxZbd3aJNZOa3f7jH9n3vvwVmzRuCutLvq6SU6xTcqr1OR/1wHgSgzg6epkZORDQ46y++ogdObzFJV3JrIUdQMnEvesH9qX7WuubOssqrMgoUGPlKxI6WJw6HnQ4Ujj+dPg06nikq1jh/EuAjnGuD+MtsnabZ6r51+6BU514vBTU6uXcf6/Ha6KJx+sxqtF9RkcgOgJvmBEoKip2XAw9gPzuhQe18RyIHawmjAV2uHIFcKo6i/CJipSPCfYfxKqCg1VwakGqZivKlDJVItjjVAIGnlg85NIJiATTotKpLgidAgVX8mjwpHaVBKiyiJoWDzy9TvCnbiqofRCR45KybcaMGc5t1udhxBI8+iRF/+EneIU2n6DoAmqCbB2rXusSG95X01Vr63euxXGcAE/O1gTd8TLOouqfRmJwbP8hHIHNdm3YaEFkdNPyIGTHYH7XgWMvMI/q/JkkBL2Wj6tvcmqulWQlwzdptYmTRtu0mWPwzWhjGEh2GBrfnFFxTz8Bjsbeh615VX6pNel5DvGSFw20USWtb7H87DznNCwSvOR1BVlywR5BmYJ0KcZK9UdSw0MctzxRWuGj7Ny5C2gWnY1AyMaOU/LHNQvDRfxJGomJ99THPAy7D6U70QmJiH79xFKf5Qe7/uvE0RkeJov+oa6C8O2uU0Ii9fD9tz0veXLzj+jQKQ2F8fpKKkJUdUVY16ZASwFmn8aBze+GuXlKMCspUCIqKvsiC4P/V+LBOKq7s2fLdjg2mCdyneRTUjFunM0/YzEVYiWNXnsjMqCUnGvk70aGQZ0808igy+9QnNjfyeL5sArrCzkjkV0Vt0/uteEJQOTPftKn+8T73vPGcfevhB6Yz0db++2hp1a7LsZ7LllmOTFddvzwfssugWiMWZ1kaJV4qGvhIJMkIqrke/Koz9+Gdzwcnk33rJJhAZT4/qrLLnHXWtK2knkWBGgAPpOHupJHBsUHvs+nayFSOdIRFBnkZI4IBd1D8S5iSVRSgRR5nBSJ32Jiyf26LTXemrmGcgAZJJFXEUHcIGc66NYxEklPtdebw1qPdCY+T4bPV3fO73oMqIAidS26IVoPBuBBYFVxIinWe/0EXB1TJcj+XNe9o0A/gfVJ8EONnT4nraAY/sa7LJBWwH9U4xJYw1wxJda2b1llN3z4Cvv2TZ+wn93yX9bYDvkeL50gycsdv/k/u2jxbPvi175pl1/1j9aGct3SMxfBlem3HIoQc+iMjJs4nU5rPuNFIsP9IHfxIgxLF8yYBLE8E7ldknIS+FZc4O+65wGrh9/mBER4nZIsFVaCqLxp7emnM5tDUp/PWirFvUhYq3edkUmH15HKOhegYKLEQ1DGAO7tATrHcazfu/Yftr88+9KCC/6cuelLXzil5HKJTHz2s591XfEvfOELNn369BfM51P9i2jicapHPPp50RGIjsBpNQJpVOj9Lod7iIb/R6qFuN8psIj4m8PfR4RDPuxAwYee6U4nxj30Jc+qSrqwxbhb81AkTlBJ3YNI8LST+lACSYeCFGGo9VD0pRg7UbfR78pHV9gENPjzgckEgC/43Qg/qdCDzYdGnUiMCAa0SQpYvAAXUAtrLghCmIMigyueqFZ1DJ+NzuOu6qoKexuJQ2czXh0kL01U1ZtQnGmoPQ5PBB5JBfjqNvDTPelArFDaGjWFZCTPKsvH2vHGbgIrSOyc3xiw6DNmjWcMpN0PBhzoj5RvlHw4wi1Bll4nuVsFAYPS1leFW94ABFCAu+zQgSq7485fW0djs1NuyiRIKEK+NhMlKiVnQUFDVKyGNC4H8CQA5UmCgWXmWWnRaDT7K624uJCxIfjGXM9zjj8JqfKDKn9S+oRuH67ixi+cgDoy97BNiYfPK1Ag54LziATFm0fKQ/u8gJCfgyQdIuA+9fhvTnbbdH1E4FfSpOSEzlcQX5CDBw9afc1RghwpWGEWSIA4e8E81zHzr/OJwNtlQPIgYN5JOYuvvSR3SjLLiktt7fIV1kknRF0ywfqKR5Xa4iVnOQNEd5DDtlcKwfBfrzF4IX1bQKPhn6GfX5jwjLxADIeynHzvycTD41kpAVHyJ55UkER9kMD43pUb7VgzksPdA3TTQvaRxRNt+/2/tpIF823CknOs38Hj5M8Qg0ACXiiMSTYKSyoEuK6lI8t4ULnhHVKZKqpYoNTD2QEC9fnAFW/Hw4OqurgZrnPiQG9h8gwjJOgUC0Ee0Mt85kW6HMf5iAA3RTJBfxJBuEsskLbV/oS56uX+qCXw3QvMqolgeEgdD81JLSgig/O9/mu9IJM8kXioR6ftxPWMSDycrLOCcuB5gggq8Rhk3sVSAHBQtPAlc9fUJcRhEYQwLNErXtAd5Tz8e8V9Qxfjiquvhf9V7KSrpV8gVbUYjP1WPPkX+/E3b7SvfOaf7NoPvJckgjUtv8Lq2jrskccesoUTy+GgpVr5hJk2ecpcN24PP/2ojUam+23LzrdMIFwZOK9rbOUXFI98bVkB8taVRfgXldHNFCSUbidCF2s37bDte/d7/jvyw2GNcMUOSVMrweQaieNVgJKfTDb9cfLv/wR+l0SCkU6nKQW5XSUhSjz0UprEJB6pdqSm3n7/xK6Rp234t3+vxENz+cYbb7Svf/3rDlYVuekcpeYnuFlkp/MlT+Q1+GM08XgNBjG6i+gIREfgjTsCU2bO9hbeMEFXUAgne+pA/x7G3EGvvLK2Cyz9JEPBlZ+MONg0/xJUdSUIHuTBPwg0h8e6gza4gIj9SM5xSARMAm91NFxgSoihoDuGAENwKPl4jBpVbhUEzWn5pUBj0lxiEsfDVMcjkys/EPITDwV1Pj7ZhwqIbCojRA+K4UFWYlRRD1clXSDFOUkOM4WE4tvf/oq1NR6z7DS6CSKWE9zWHqsGG41zOufXQwB19jkLrWrzM/hGQMbOBLIkTXscywN5pbg0jwNLj4sw8rUiXI8fX2lz5k0G1gARnmBIVeRuSNUeP8IbTx+a5gf3/VKUCnc8EvhG6lyJwCdiUblqQiq46sB+23dgj9UcO4rfR7OTJ44nmEgHTpaL4WIeiYngW0lxKTZlwlRbBJRIymHyOFHo68skKxA4QdYPB2X+73zIVCRXx/0uYpr7r1Xi4fE4lMyokuyFp/6mwNDD1KuijZQuc6CHY+5iHqx47p4Tr3M8EK5PAEK9Xi6zOGWtgoVdeOFSqsWq0g7avkNV9ijGX+oI+RCwk4mHw3i5gFaJhxzLuxEhEIykOL/QNq1aY80kj+qSKfEoLS+zM5YucapWI0GtXmniEZlwues7bFNCNXxzPILw+L/oKuJe4u3v5GecbKE4aJWbSyS0LsknyCd5b21Fdliu3qlZdv+KjTaEIEJXJ4kICmqlB7bZ2Wl0NSaOttKLzoXnpP6alMFi7ADJXmFZCXMG2KDK4BHHN1Li4bpFjuNxMvH44GVAreTHojfL+4br0q/zD3fS3JSQiSidwgLu7SKudxpJPrpXwKyorMPLwrMOWFYCncFB64SD0TbYbTUYQ9Yw1ztTM0hiCeR13vyNm86DioUTD/VevFtMHcBhHTjNU2XrOhbxO1SYUNdERQmpovG7GIwL3XlFdMKcqIaDq/nz3SPSx8NDU9HE7wK6ziVz+ZoPfszigUsm4U2UQsfXOZYPdcJNqbczpo+yNU8/ZOXMwWT4aT349AQQ0qgcM8YO0BEJID1ePnGabdi+zzrBNW6ic7lk1iz74KWXQvJOQ6gBSCYKfUnwOi655AIrK8yg89FluXklzHVU8YI91trea0drWt168svbb7fOLkHI6OiwHgra6QoxjJ24UPGcRwlKWpEcD9dRZTiSyTLS1PHglvQ7Hgl0VsWjigWy2YBs8p0Pbx0RZuXPaf9eOtVQqxdzLtdxqRvy7W9/2771rW+57vmp2qKJx6ka6ejnREcgOgKn5QhccsWVJyqBrioVPsrIKrICPKnVDFeuiiN486uM3kOKh68zjJP7rfbUxYOs28GrRB+NicV3gyBYgZ6SDhHNVVKUaWBuTh5QrEzX/VDFXtV8BQ4JBCCewpYcgwWlACIlPkYYZ63P1cNSx+dX1fxj11NT0AbfM0TBhiAZfuCgU5XHgKAHMgFLwZn3I9fiwI0qk4i4Q1QSc/KyUKfBPZhK6Ax8NqZOG2dP3PojKofo6vdC+G44BAm837IqZ1hc/hLr7BbkotVVFafi8zF9xgRHmhV/RSRXv+uhir8Un5RwncDkCx6kAi7HIyfkVAKyVJKKDMYnPz0NT4xExoqKJYRZGYLVothVdfgw0sAHbf+RamtoarAeeC9F2QW4Ir/Hxo+R0o0kchUoKTXzgqMXBL8RAbF/LCegc2HOhws+I97o/108gOEdD6diFLG5aiKB3QDn2kuQ09HZ7RKP9VseOTH3/KAtHolUr8MmlSN8RkhER1cU2oK5c12yse/QIVuzaYNznXfQrfDxufNyRmgkHZL3JfFIZ8yaMFBUciplrf7WTlv11HK3H7XfikpL7KxlS51Eq594RCYbr6QKGpnEvZIb3aVl4WvikvqIa3HiWNxwPj9pcXM8XMk/mXhIilZIs0GC9aA107HrJmhvx9xtze5DVoQMa19Xn+3fusMqju62ZakD1pyTbDOue58NMv+dazc72L9///9j7ywA7CjP9f+uu2s27kYIMRIsWIIGCFqsxYoUKL1w21IoNUoLpXprlF5aimuguEMIgRB3d9ls1t3t/3u+ObMZlg3S/glcek7v3g27Z+fMfDNzzvu87yPoXwZZHPoEZyQgcXZo4uGsfUNUIx+Q6NoW8BDs0DnTVODq004EqEtjoZUVdZN7zUFQb68dFUwUKK6VWCZ5vaCDZXKvSuMgbYIaGGlyl3M0OxoUhAZOO+s4q8MiuzE13269+36rQTuh95tGMmLi6MjLgEDTQr1XdGrKIloXy+aMCYKgLwQ8NMFQiJ4PPGLQfwmQRrIGrTWaWgYMFrTneg90DZm9VCtdI3EJKS4WxH8Nfa9n20dNO8UGjxzHOkInlWNUBMfTVm4ZcZWItbkfmKzk9hloUXKgYv2HjxxlFdzTc9543kaPHG47dhXaqIMwPwA4Nsdl2uaVK+z6m+KDvQAAIABJREFUiy4i/yaW9yVNOiJsJNQhBX42N1TajBOOsSzc+bKzk5iGKJCz0+bOX2e9UiNt8ZKltg6nrGioUY2aFHFuBMibcbiTeUMS1M1UDDd8W1n/foxiTeKYAicy9Uhg4iE7XU08YmSPzLkT1aoWUfzfn1n4gUaGf23oe/A954c/3v/J5RexZtLA+OYD/v0pIKnp532AsjDw+DTvWuHnhlcgvALhFfg3VuCsiy79AHjooos4rrhXQDrAQQc1CEr0c3XwfeDhF/NRCgHEijaaoqK6dCPBVZsItRpDKN9AiupMaB9QhAATyRQNAhcpgA3BHYEN2XIKWLTwwZgIJ18Fc0wU9pDSf9D5jGQiIivINj70tJ/+tEX7KVHrh4AHH5B+Z75LcO1yIvbSRRzXG4ChfAsVHdEIWJ985H5rxtmrGVrE0lVLLK9Prp1y+mkWl9MHrUCUzf3D7/Dlr7cSRJ/pcbWW07bG0gZNtObMaWwb+9/WMlfoDxjQ3w6eMo6OKyCDfWym6FaxrCwMrxjzdBR6OOqXJk2KpqCQ06QgkWNOZF0SWa9eTKUycKNK4vUddYndRquOOL7Z6ijC97C/pVWV1gqlYjjFTFpsGpMSRaepzNNkSnQX0ZD2FrD+mgSLZh+0eROMvddA99K362+kpA9dGQJ2HtVKXDrv2vGnY6oClZrcKPvP2jqS1ett4/q5Xe5k/pQlQsBSlBnBTHVlHZXF64DHUYg2QrWqIY9Fce4+EHaUEQmImaQJeIhqJa1HOpahAh4Cpv1796XTHGnPPP6ko14pMya3V74dPe1YqFae/qb7498BHh9KPd87oPhAIRbFfeJrp/w111o5IO8X+05n0X0HPVpZ1/2p7j0H4QOP+rpGRPdYSje027ayGrJi6m3UuElM9GpszTtv2ajKnXZQXINV0x0/6PxzrVPaGd2JXJMKjRw4dLDlkEPxyKOP24knnrh3aT4h8PjWjJMcfUsTD2dgKxDiQIcctnRVan+ZpuICFcdx5Mjilf+O4/VFMoznHk+RCF2xgVDDphw9yQaM62cx2Zn22rw1tqUxyv65bJVrENRUV3CfeOdUl/e+gEfXNe2og7ynCfwoH0TXDteNllvXAZebdTRADZWQPEQt0/6rcK2THiQkwvepndJ4RNIwUYNG70kyvujQNTdktB129EkADzRWaDyisbVurN3OxKLKBg3oBQDH8GHQaOuDc9X6jauYtCZYfUUFUzqZTjBdYNKpzJGc3v1sS22UZaPx+ObFl1ldJeGpqehyMK044+xzbcGiJc48IY8myfTDDqJRkmZt3O9rt9XY5l1oz1p30pSosqUrVxP4h7aMjXawjxlMSGsqy12+UaIyi6Bo9SJcUA/dj970g5YRE49EtqcEc5lzKLhTEw95nsUgrG/mvfMvT7z3hQUe+woJ1MRDOR433HCDW4v99QhPPPbXSodfJ7wC4RX4Qq7AJVde4Qp7WvouCMxVvt0KTk9w7AX/+TQlBzhcs9vreEfLJpfttLbWOdqBnGk6SAxft3yh5aTiXMOH2JGHT7eWuHyr6sxwHbYWtBCx4iMrsyI23aLpUDv6EQWk9kk85Ri6e66rSHfOBzmtfAD6/H73IamOrOtqCqB43U4ntI2WYNQrplRCaNutUrSqO0mF5mYAbLtFblaarqjQpdCR7eSylYstg6JsyPCB9ib++8NHDHEFRHxkoj33y29bYVmV1fc7xNpLV1l6dJ0VjD3WsvuOc2nkjc211gzVqXffAXbM4QfDU2+EKuIFKjbzpQKoDTV4M4BE+6e1EkWGvXfiXIlcIwBDcUwrJATPSEi1nKQYyyRnRN16PUNlPc1snLLayOWAhkLYYDN0rCyyMmKhYMgpzDFgXMaeZxbgvlMM6m/3rpMPFPZth9nThdvVpQ9MUHQlaKoTS5GirrtLe+f4mtF0tLRiDEAXvpHudn19C9zqJtuxebYr1hSApvMt0NlBkenoKzr/sjPmuowJBfyp06rqEDdllwLtP7Qv0sy4FrcqbwFifp1N3klJyR5XwItqtXbxcitmMhStGHvAXQ4ZJsccB1h0HfueRdQfAiM+5SnwC7+wDj63S1we+qEDZKEfOtDmwIV8iVQAy4a11SqZUGxngiX60AFjx7rwy+iQJomyly34lCGf9uZR29pVyGsNWGvZ5grQVtfUweuvtcq6Nlu1rcQq2mJt3MTJVr2nyKq4J6NWvW8Tc5OtJSvNDpp5prWnce9pebkOt2zbStE8jGZBLueLItpNlXQEMjMQnanrwvK6/6yfy/GQKkPXHefua4jLnf5CRbwmjfprAUMn6naVrdvfBjkrYTPbi046KgNMHLhHlaDNSZZ8PIEJqSxwp51zrKX2w+UtKceeW7XJ7nrrLXQVMqaIslr0WPGhLBoZF0RB/3GgGcesON5DRO3T+4UPpB04ldWygLIALF8xNDXkwKW3wrzWSDsO3VYK226kKNd7WyWUpCpOwdz1K60JoBSLq90YqE/Tj5tuBejPZJhRA9iThiIO2lrhlq22ZcceAkqhRNFkEUXJGsrpMBTTfGmzQ6edaA/fc5cdd9xUSyBbaMy4Q2zznj1WXFNpa9990Q5DKJ7IPu1GlzNh+kxrYIrcuGcXE4+vWimasxSondG8bxwzfbLtKS7nOq+FppVnh48Zbv0KMmmiRNqKzWW2oajRsjrLbdX6LVZcWu3uy07REAE2ej/S5LCJL9FKIwEVBQUFDpj77xdyOI/j/wlw+NOOeEwAdC/KJjiBddc9f8+s9w2TdcCk4CvvrQLFPXhP3/KjH+xXcbmoVpdddpldeumldsIJJ3hNh8/5EQYen/MJCL98eAXCK/D5rsB/fedmzwtfBYXLQpB1raYMe7vVnuuRJ4T2JhsehckBDnXnVRxqEiGuNIWyagt1EiurSuiu1Vll8SYr27GJjl0suoeRNmL0OGuOHIxDUyodbAk6O+Db7iKAbwQfaF4ysGg5iXTTRCcQVULOTQIfKh5aVVQEqFVaQfnSa987KFwcD12lTqhWE3+5laLcUbLwy5TrThzFhHPakaaC/61Zs8Z2EX7Xp38/Gz58mBWX7Hb6lKSUBEACYkysJlHcUkCk2NO/+6HtLqmwqIEHW0vJOsuOo2uaXGBjppxo0YwhipetsIwhwy1zcH877BgcaXC1AmV4RBPx7xW2R8dRTkKeeFd7G0mns5l/84GuD3qoI6I5JALQUrAHTsfKMgPg4QEub+KhzmUjRX1RcRnFjex/4XwLANKBdOJRx20PaAO0luhuYuIBZ67w1URD7k8qEL1C3gcUQWrKB+hM3S7XII3CUdm0cxLhKm2cY5OVawOFX0ODB4wc8IBqVcfUo6p8lSt+iopKPIMBjoHZxQemaG7qEOiy+3Cjg+PQ9Sddg7ffWhM5HEnn0Ql1L9PyoFcVFxc6bUlWWpZtX7vBtq7biNhXF3eEZWEjOv3E4ynSdKF4W/5YXUdoyrD3eZokeR39D6xFCJB9YHui0jmQ5H0XxU/J3Tt27LT35823XdvRE0GhE80MtAXtJdmG9u9l6Qq+TCaPhutA4Zguq4ECUudYIECgReAsJS0DyiDhiBx/MWYEtdDZahtabf7qbVbZBrgHOGfFdtiuVQstprLE+iVEWQFTufEzT8H/mSJe1BmOZlfRHsvtPcAK+vazZQSt9e2H2Dmka8Bc2oF41/VnXdVk0KTBAQ9lgwj8U72fd8rx7lr31tWZ12pE6v7tlkYNBk1ouM/jWxusF8eULc2C04Z54ERBguBvbHQ77MTzT7HonFRrhq50x4NPWKlsrp0VN5M0gQO3D26259YuCDyaALw+zcatPaBfjmfuWlF4oECyqIiqsvnzRO7hcZlMN1lT5pBWybSguK7GStoarYnXO3jywZaPG1hJWZmdwDRoyIgR3LuEIiYR9MmhtbL9MsDB3Pfet+deeIVzWksCO9MdNCp/+sNPLbNXhm0sKrUFb75uRx13HM2ITkBnnY0aNcLWrF5uo3vnARIPBHSUWi70uJLyZisjwyeeRs4/fv1Le+PV1y2nYBAv1G5DhuXbtGkn2FOzXrDjCSMcN6SX5Welu6V+b+k2W83U4+Dh6Xb/I4/zvsnxaC30fg/1y02AeJ9uBlw20GwRdVahghJhO3qt098xfVaOEe9/CdzTmnbEkvcR6ezKlQ3jifnvfgzdG3Q5rsoQ8PA0N90f+xt46L6UM56++5kln+8nrtiFPRFeP++9Cr9+eAXCKxBegf20Atf/4FaP2uIK4BCnWZasznlJXXLsLUn99jQWIVGlPt6dd7/n06PaMIb/l0xhXNcAZ5sPvWg6hBFxHVZSV4HItdlaGits/cr3mEzUWSZBf4cfebSlZI6EktDb5Qvs3LXehvQf5vZDRbQKCCdc5qNfugh9CCZjS+nAD4giSLNxxSmfpgImoerR+1B1wmcJSAEOKglEH0Cx6utDqquqAUeVULtUoDXYeoTLxRXlfOiPt/xeOQ4oqLARTcnZ70Ym8CEcbX++/YcINVssMW+gWS0d9aY6Qr2GWt9RU6yuLcZK2U4/PPnTc7LtgJEDmObQLVROifsg9x4qDptwzpHDk9hWKsBUiEkwq2mNBy46OGaE4VjhZjLxSFXRSYdR50T1bzNi61dff8NWr1lngwB0BxxwEK5bGQ7IuIRoR69yAwB/MEWRikieKUlaOkVWiP7TCYBRl90r4PfS67pfgt3F6MHn+8/19QC6plqpfpqh6NXWwyNn4iEKXTMC17q6aqsoK2LiVeYKnGKAUx55MgKOrexTlwYntC9KhHZ7FZiuaBLgKFahKZybygE8XNI5X9k4AOXn5dnuIl6H859AwVQFwNm8ai2TJGWFEC4JbefkUym6VbRqwQPHr393p1p5U4sPCpUFGTuVkyHQFdAR9DQR6pT2JLS/+r2O/cUXnreVS5dJfeMsgN20xvX4PXCkYMs0gIfCGx3IB4y2KsslBLBcWa8JHt+15krpVtte96sAWzTXbTV0q/oOT+uTHNFqe0oLKR6xhIZTNHDwIJs4fRrnqgPLVDREXN+7EOD36jfIMrKybf369dYXp6Su7AqKV5fFI9AcojK2S2/lggO9JoTu4XNOCdGzBAhdo8Cb8oQW2QMG+hGNh0zAV2/OTzr3ayyTDlnq6hru1HRL6dz8bR06qckzjrcVFPsLtu0mwZyJGLvRiomDbgaXzBEEHro2cGyK55gEPPymhXPao7HiTzycLsgZWyjgUlQt/puci2Tq5g6977Dm2pd2jrVREypNd9j3acdOc+dy5ukzCSOFpsNkNpoJjBLD6xpqaAq024Z16+3On93q3KAU5NjGDr/4wiO2dO0Ky4QOOefFF6z/4OEA81Yc6AqsE4AyddJ4e/bxp+38qy6zVpoeW3aV4CSVQbYHIaIAjx9fe7WtW7baBZd2QFNLSm63H//wJ/a7X//BzvnKSThbZVsetCGFhi7fsMeWbyyxqRP72gOPPsnxxVtJcam7FyLZl1ZNPnj/aYb62UAzQI57AmgDBgzoeh+IBPnF87MELMdkwZCESQUGyW6tY1kLTT30vnbvrLlQ6zS/c76GbuIhU5HuQH5/A4+wne5+KiTCLxNegfAKhFfgk67ATXfe6brd+p9H9PESpn2xuIovL4ArJOwOTT20/QhE43KTEQe4iY6giieF8mWqTKSjWl5dAiebBN2mVGvlw3db1W4rryq1tatWWm5iLTkK4230uONt1dod9j6OQ8kU1ud/9SIcW7Lxp0+DQiRthFesaX8c3YqiR8FyKlxkQ6taRqFo0VQrKoRUhMgCUj+LgJ7QBCjYtGGtLV4031atXO5oBXKWaqLTrsmCuqtKzp40ZbJNP5liCfeWFo7JidJ5TVF91IEWhSSGiUJLc4397//+hQ/qZksFaLWRDJwKUBrTH71Hv5HWlj/caujgWgcf4BTTpx02GUeqWoYlXg5F1/RABaOKnRDYc5QZFaOsXTluVapB06BNqbudjQA4GTcfdcejHeVM/46wxx6bZS++9JI7P8kAjnooV0loQQYMGoyV71AbP348wKqaEMEyqDfVTHKGU+TX02Hf7aYu/ZnuHDBmCHQWL7TNT4P3i2O/EO+yUg0U/r425QPFNudJtCaX4qycAIrKBk056NY6qhW8ebma1VbusYUL37SR43H84jyUllbYyBGjCAgkqwR7Z4mbs7EnziHsTx1Y5cWoqHY2sZwb0dXq62rdtEpTFBVO2o7Knqb6BiZMzY5nn8M2tiPQrePaTGQdO7le1i1fDkalk07RlIwQd8bMU0Mhh15RHAQbwWPTegl8quj3z6OKNL2OLIr99eh+33XRe1Roh4CHm3hR3M7GnWvlsuXWCRWvvaEa7n+MjRox3GmfWjinMgxoYnqlKu/A0SMAlaLzVPOaDe781WK/2szaxqjwB/wobK+FtVDxK/ciTdCiNAmUTXFsiku+h8zmXdMCCHTmRXVU0a2j6oCClMQ0rI68nHg0BNJcyQ1N50AhnRLg5ub2dmGfyeiNqN7dfdcu8Tddb2eNzXaFMc48+xyPZhVyOvOAhh806QFcDUSiuEYK2IZgZyrHqpmrHJd07znqJ18tPLeWda/i/WET4of25HSNFQBVEdzPiMD1fhVqLGjK1in3O91L/C6ecybwq/eOrmaFgJvOhaYfAAQx4GTzLCe7KP6jlb9TYGcuVL1ixN5yjdMEQdRBnf8k9BASZE89/Ai78IILoFYl836CGB77Ye2MjMAqobptWLPS7vzpD5hYSa/Gewnfzzn7BK77A2zMpCPtHwQCHnvIwbZ5xw4bMeYAWzn/fVs+7x2bcMQ0u/yabzra0pOvvmT9hw2H3hVlI7HOverM023R3Pex0+3F/si0o9p+e+cv7Y7bbrevnHOSjSA7KBdXQL33bd5dYa/OXWTnzjzGXn1rLsAiwuX6NHHvJKVDs+Pe0eSngXtG92UsOipdxwIe/vuUgIeaSgnoTUTGFfCIhcblAWTe7wXEuH4efv49d616E48Q8AhlwATvo/0NPMJ2up+0Egg/L7wC4RUIr8B+WoGTLj7PBfj1Q8CYQ5BYrEL7SAb3LVL9cDkVKnrog0lFkwMB6BgUWtdUV8VXNXQWipsOxIpbN1sUVKWkVBK+hw2y1sVbbTeFUjYUheWFe2zFmg1WCA2gCY1HQ2cdXTY+QAl/i8UhpY7i+aRTz7RzzrvIfYg10dF0QnKlN7uupvj5OMLwgdlEganvcqWJoau5Zs1qe48P7tLSYisrK/HoHNh1JuADOQABp7IsWnH4URdTAtdMJhKHHTHVsjl2dc5V4NaJ6hJytHLRBqJu6ctRzSiGWqrs+Tfe4ueQEKCSVdZWIeROsQPycJ2CFrFgN6JmKGSxOAJNGjfWZh57uMVDTWgJ2ZLuFWWLVCS6kE9zUudQ4EN5AirgdB4kvUEDQ3cyLxPxvRO/RjBtgXpBsf7k44/Z5s2boFdRAFNIrVy73hVz+b37UFjLhpQOpqMwxbqplYrVtEy0NBRSGZzrPn36W15ePpMCI++jvwMMKq6DBgPByzBYXPckvPYE/1pj0cBa6DRzjihu6rheWlvoqJIhUcN+r1w+1/737l/a7X/8rSvcy8oqAUUjoEeRPp+aTNLydksGQIl3rrDAaEcJ84CBSlEBjxan5fBsZJ1uQEAOzmBoZmcVcLvTSTffXVLmkuwry/YwhWu2ZVCaYghXE/BIopCfMfM0aHS6tr1tBIuk4Dro2AV0Hn3wQduyeTO0miT3/KOOPtqmHH64W9ueaFpB4CFHNbnr1GAEIHH9Wuh9C995Gy1Dq00aPcwmjBpiOVDEkpJxk2IttzEJ+uO9j+A4FYfj0WD76lcvdHbQvhxFzYJ5c9+1Cmg9WzZuYhoX70BeDN91HYjg1MmE78jjjqYYjgeAAbgpOlsqa23nzl1Wz0RAlqjxov9pHdm29DlVFM2xOCnJTsIJjHWVquEgMCBrbU0I+G0H1KM8pkZtTEE88wcF93l/89hr73j0t1BQn9Nc8T9v+uGdT9c04Pd92ZokzUk6fwKvocmgp8sSowiNEE8uoeGwKTvZGnmPSqDIBdtDE2p04Ec3qK6DaIpxZwYuWiEAQmndAh5+KKYDHz0Aj1Y5NXHtR0tsDngTwI2QdTfve51u/MhaSqMC2IkHdCkB/LprrrWxB4yxOK7Vb11/I8Asz4GXIcMG897WbutWLoVmusu9Z7VLQ8LU5hUmHluKdtj6HeXWQDZQQRTTQHa/iSbI0EHoyV54zg4961w79KDJOGs124tcH6mDeltSRm87eOBAe/KPf7Df/PxOJjPYjmflcC3U2FfPPZdroNyGD8uzvII8aJmI2QHX1dz/b85fYIdMONDmLlhia9ZtQYhfR8BgItPGFrfOAuqimglItUk8xUNUK7/ZoPOsiYeoVpqSCWjIzjxWhgycl1hHqYy0Wa8stFomsHupVs5s/UP31OcBPL73ve/ZjTfe+CEBedhO92OKjJ1biuyFJ+bYtFMOsdefm2fnX3my3fObWbZi4Xr3l0efPNkuuva0/VKqKDn43v952k4+e6r1HeQ5IPynPx7/+8t2yFFj97keKxdvtD27Sm36aYd+qqWqwb3int/Osq9ff6alZijBdd+Pj3sNbevph96wc79+IlSDz1dg9UmO67Vn3rP8PjnWn2vMX4NqPjCD98El3zr9cz+WT3VCv4BPPvHis9yHtP/lOL69BlsGPvHq8KvTr+66urCiXzlKiLqCFP2tdGrVhW9DHLq7ECABZckBCAr4NgqFJLbVArVmBV3dksIiHF2wQBVQUUhfiHWhwsJRh1Rg8BpxmizwKkkUT1dffbU1ZyXDT2/EEhRKhXQf+jCjUxsHn7gTf/uy3WW2eP4i8jY2uAmIL4qUMFn0JhXuKemp0LfYqopiXrsvnf4phx1KxleSZ6NKUeADAp/bLPqFOqLqnnsccPQWiN9LSnfaCgoKUaNk89nWQrcaKllmSh6dzIlke6RZLt3InOx8B+SycZrpBEyIj+8/XLdXbeEeONCuYuxWAPt/p0JBwCCBzq8conbQKX3uuefIuTjenpz1mNMzaP/1gaqk3jjySQTqVLxr/12xR+EQ4TreXhq2XIES4tMAJiluyjCQ4mbY0GGWDghQ8aG/8fjx/D2Fqlfc6e+9lGgVZtrlGBWdooix1ZZmwBHPbVRgIuekuR4BK1qDirJdtnPbCvvVL37i0pbvuOfvTCqarRwwMmToEKfJeH/uXLvqisvc1EMZB5kZWCyL5BeihblrRTKOvcvplscVtO6X4lCbvfDSG45zr0mPqHqlxQBhLp333noDzyTWg4IpHpBz6hmnMUXi/fCDDCpvyUNicAGOh+57gEndKpLsmUDhltVKcSpuPJe79R4+xC668CL+AEArbY0yceQg5opr70vXpSYvWo+2UHbEM08/bTUlaFAAZScfdbgNxrY5G+ARhU5Dg7BqbEpv+5+/WCeAPCE5xq6/4VpCIPkc0HGGbhqXRE1BfD9r2U7hV89a63xLuXT5tdc4EbE8xmLiADOymMWpLZIvAYjtXD/LFy2yZqZiLY1kOciKlqIygUI6JTPDJnOPKOzSpVzTEFi/foNthj6kkE0VnA00G/riDNYkSqOmJgDCWO6lWNbg0dmLncuWgIcoZAJdCrzzJh971yWSdcnkns/jfk+Q4YNOrrQdek9iv6Xd0OSskp8Xc9+3cH81M2FyafM8QfqOWAVAyqVKr6PJi96rRKHiHIlq1Sgwwf3WZQlM0d0ulz7Wow0QEs2bUU5agmUJqBKGV1+nc8SLhya/QnqaeIgKWdA730p3IhqnafLLX/3YMnOHWAXZKLf+7GeskwwkCAsNOT7VcO3JrtWfHsemxdt3bryWJkiufevKb1l9ubQ5mBzk5jgBdNGeHS5sdNSkMZaLuL+2usUKt++2486e6Vy2kjnun//4NvvH3fdYDBOQZMBvHz4jp/D8BFHyktPQMcS6ibBAoN7v1CTSvbdh+w5c7+qsaPduF86YxIRUv5P+QY5OCtKrr65y+6r3AWXduPViTeMB7nEuSFDv04AN9Ga6/QT4HNWK/70+d6WVVLBuaHBcSCszNM1Iur+XfR7AI2yn+y8UHn6hf9i08fbMw2/YRdd4AEMFmAovPR695yU7/QJcH/ZRnPpF3JgJQ/+FPfj8/2R/Fs2fdq10fr4I6/9x+y3wun1zkR0+ffz/1xP6ca/7r75YT2DOfy2BOIGS/6vX87+6Jp/F3516+XldoENFgaNWiV9N9yuBwr1Xfi8rgH8c2ckHkXOpEYtXNRmTj9oyKy4qxJIR+0cKhxq6gBV8cG/avtXK+dBt4oMtRoFV0Kwcc13cc3VEFfURy6RCxYIqRdET+ADr3xBhmdC3CpikDIDXfMoRx9jcYTFWz6SiiU+9NgoKCU6bCEBbumixbUQs3CbHGrknQQlQ4eQLd7VWcQiz1cWUA42+T5w0yYaOGOaCCCWM1WuraPYoHZ6lrV8oCmz4PHoJtlVgqwtawzEXFe1izVR8A26gWeQmZ9FtTrXEjCxLgx4k+1sggmVCeUjnPVmkER9Q+GvsHKZCnfrgefXdkHqSH/qOYtrdOjrmohFswfpUz128ZL5VVZdSQNRRTImrzT7T/XVp6OrWazIk+1AV5qKUSNcjWpQDEH7Wh8oJLxQyluTleIomFSBaVz30XOWeaDv6e4UzJvOcbLQAqRxrv779rVdBH4o8KGk8p4H1bOEaaOC6qMXWdvvWdXbnnT/gnJGiDM/+z4897QpEOTmNHD7KevfubYsXzLcrv36+7Skqt6x0XMRC1LJPcu0LO3halQh7+72l6IcSbNeOLfYGE6pxB46xIRSNsx6+D2cypjoCHnR+zzjnDPjuFLpCEN0eKqC0NQGP//3Dn3Aq2mbDSIEfd8AIG9y/r3M7WrR8hS3dsMomjJ1kRx5zvLVwzTWpe+468B7A1FRHRZ70Rq1KqOfaqqXgu/ftYfUcAAAgAElEQVRvf2PCwP2E+9JxFPkD83JsCMCvlnNbBUhpYT/veuAxiybHJQo71osuOZdGTF+n3XD1OdeQtt8G2Hjkb/8A9HdSNGviAZCiWLzomiudYLqjkwZCHDoEDiYtSfazu7m/MTKgI/7+O+/aFgBFm6YCMibgXrvwkovRV/B0FZoCAAIWmjCAYFqZ2Lz2yisIrsusgXu8NzqaXIIyx02a6AJCF8x51+oxXnj4TQ94uLMh3qA0Y5rChICYQKrOl3I+QNGAQemMqPbd79UI0aXodSS0D6gKrJWGRgzXWhvXq86x/kYZHiqMld0iUBwp9z2llovWJeDBfd8Ebarr3tE5BsB0aCwnIMZBRaJ7OfGgA2wY73VLNm22d1euxJWO9wgZPehmE5hUec17z4FMMVctXGJ902Lt/HNPsH7Y4b69bLO98uY7IeDRqDGp0zj4k2F/EnYWVKj+mAUcdfQRNuOUswFNmAVQvDtQxHlqQnye0yvLbrzjFmviOFprOi2hCRraAMIG35trLzzzrBVt3wktj3PHNZlX0NvG4n41mMTyVKYwcvByOTZqEIXMAFyTgPeqVtZwM1OuFSvXcJ4kpIqywYMH2zZycfT6alRUc05174viqIm2GgvSuQjYJdKsZJmd9iya93O9U4ji5gEPs4UrdtiGrcWAbvR5XzDgEbbT/STvnt2eo062Cq6px02wOa8utmtuPs82rN5uS/Cy1pTDn4YIhOjnv77lXreFAycNd8+d88oie+gvz7uf+ZMRbc//2QVXzXCdeL2OtvnWC/PpqiTZd2+/1NIyUuz2G//XinaWdv1M25k3e7mdc+kJFBx1Xb/P75NtM845yhW2zz062zau2e4mMtqPoaP62az7XuvaJ3Xc9Xr+vvr79Un3oYrX7X6cwS6+1uTNFxfYondWYbVXb1+/4SyA2tvuOP77tktcwSrA8KefP+L20T/edSu3fmCtNB3wn6Pj7ulvddzjDxn1ofXwt6mpULCIDq69f9zBffHWq7+dcu5Rbo38SUlP5yx4qfivkVuQ1bXPwX3T3+/m+HV+g8cSPIf+PmsbAlPlJVVY91XYTb+43LazpsE1P/vi4xglf7L1Cr621lCP7sel1x44vI+b7sRhPeiDOb2unjtizEAHnPoP7vWZAKh/4db8UvzJ6dd+be/EQyWy89inWKXLqG6hWsuiWaXiQd+PwLVsOqE1CLJrKTpqGgmBW7DItm3e7jQPCg5rkSMWn1DKrBDZO54OaCIFUTNc80a+XBggtUa2At7gIWdDfeoXnWqDoCmkQFdqhUtcQepucQ28/1GjLGkYFLBBA6yEzuY2qAnPU/RUILh01C+KFxXDcXxIKxnDp7vog97ZZ+KilUdHVs4z4vPrA1Y/30sf8yhlzbIzVUEoNyY+WV2RTmHibHr5vQMSFEFyxmqhO63OdRLJyfFxFOdKWo9PtRR45/FQZGIpPNvFfUfImcYUISVFnUMVO/6IJ8Rv38fEw5ef74u244Ch/lbgg2JB0w1RdzTt2L5jM7x+Opx8qejRz+UepWPzCy+dI9+VzOsAS6xMZgHr0jX54qeRsu11vH2mXbKbZfejQwWfm5ZoUMS+qOspi051qVMAH2lMKM4882tif0MramPNGqy2vMR2bVltP731+zwXu2UKP/VMt3AdzZu3wNas3WSDBw0HtPS19WuX2VfOOtHRslKgyKGl7jFjY583HzsmofSG7cVWjdNQRVmx/fGPd9kMroHxo4baX3//W4o9T+MhCtbZ55/tUeuc49IHHz7w0HXw65/dzmSgxmYcPAFAlAwgzyEVushiFH5J8NqSpSutz9ARNmjyRGugGIMg5q5H/0tbVnfdBx6tgJGXX3wJyhNd7vpaslcKsFuts8kTxgEmN7mQzQjA3/urNrhJIAM+m37CUTb16MO96k80PAFn9q2ltsEeu/f+DwCPCD5jL772SmsHfCYAjKMBxgKixrSjqaaI4LhqBzzemz2HGmIb/11viRgZdAp4XHapN7nRWRLoCAEATT/bmbQ9/cQT1sy1V8O116tXro06bBK5H4MohnEQwq1pKRqEh99YAKjQtaVsFYF4TYBCkyk1HJyZgmp6bROtAa8mB6lWCnaFEHq9AE3p3F64RohSshOZCLXpuhTFh/cal7qt4j0APHQ56s87pPEQ1Yp90HnwAXQkxbkmPs56l+3HAniG8N4zeuQQW8Z6b2Ki0QYdTyMPdz9qf1jzPBowBQNx+npnnp177GSbMKY3IvzB9q3b/2qN7TQmKOgdK4vtNZKno/tEE0q/2XBgQYYdfcRh1m/AILvjd3+xwvI6zosHbEQnE/X057/4sU094wRr4Bqd9Y+n7MFf/cU1eiJdACHW1Bg1SFcn3UX/wQPtkEMnWH9qEFEUBTzU4olxwa6aVmo6Sb4I06om7vEqaFXPvfwmwFSTQO0fa6/X1VSS61ETD7fqvE4ujm9aL1npxnMtxkH3FCNRdFMJ7D3AZnxGeE2J1ZtLbDnuaT0BD3+b2u73f7j/AwTDdrr/n0qVYBHaq2+OKwxFQ7nvT8/Ydbdc6Ao3nw7lF5H+RMQHMgIlJbvLuyYnAigqTAVmtH09fGqQDwj0O78Ynnr8RFfg6jkq5P1u9LDR/bt+7v9bv9fz/WIyuK96HZ9KM3/Oih73IViAC1T0dJxB2lfwGAXGHr77+a7i2S947/vjM9gF5rj99483uI+aHgWfE1yD7j/XNntaDx1bcJsqovVaWvtm3gz84xYFyt+X7mBDnX09/L8LnjMfbAWnLvvalvZZD/8cCmT6wCp4DvWcyVMPdIDy/CtnuHPbfc398xgECB+3Xv5r+8fS/bi0Hj4VLPhvXZfh6cb/pzeOHjZzxnUXdxWc/q9dOcqHhIptuSelUlD3RygdI9qD69ziaMK/f/kbOPpQNOSu4kTpFCnNfEA6QSmf/hCdjMGGNSfiokTh0Ls1ynL5yiMI64DMAkvLJWwPZfOu2nIrIsiqFH/7aLrQI8YdaAP79LVy9CCadsTIA18ffgRsJWeI/+4cW23VivW2cNFSNAGFdLe9D/nbb78dkXKmPfDgAzbpmKke7YQP6lgyESTedk48+h//1nRBtI8mJRUrwE+ONyHXIUeNEs1IIWZw7EXzaucaldhdrxOHjiOegL54pilJUJokuFXH2Lks8acJ+PqnYAccjxtMlHj5H65ruwrq4HSjJ+DRXXPhNsUaaJ/18MTKDe5LBYR0BKJQKMOiFpCk/xb4EEgRpaKCkDIBEz088OHRqbQfPo1K0yLfWEDH6zr3CPNbKDz1HG1HP8uAlpOLTiSSNWpSoc3PRo480E6deS7XCh346kq6tBvspz/6NvtUSo3l0V5UNq+ARpKYnGKz57znUrKVXJ+ewnmCrtI3L8vy0hDlek/9RA8/NkBU9YqGDtsK7z0e4f/3b/mBnXHqaXYoXPef/eAm8hE8q2Jdx2d/5SxHL1JX3aeWOZDGdaJEaE11ainS/vir31gbzj9Th+NelpeJKHypC40bOXqMDcT+tJriv5brvw8d8Y6UJBpb3BeaRlDg+l+iqegac/Q9vt97z9+YNDRZB7qLsSSFD2DiIepSKkXkitWrLG/gYJv10ptWhvA3AVDQj872ZZdfzFp4vHo3s1M1j5bmwb/+zQGPyopqqHhQtQAeV1z/TVyco6EIZrrMF2ciofsyFsF/bYWzY33z5VesCBF7C9qmpFQsddPi7IzzL0RTAWBJyvIAfkiIrclPW1O9PX7//Ti5kcVCodpnQF+bePx0S0frEcnzasmimPfqm/b6ys1cD4Ai9knuSaKYiQ6nC9cP/nSGAbp2oWO2Aep1D6ua1cTOabm0y+5v5DDl3pTcRLFFEziqYNEN1Y0X9VPAw03raELoNQU82ijSEzh/QeDh3tcALDqWdjm/cX6SOS+TJ4+wnUXbuDcamCQ28Lrq3HuW0x4w6LQJEydBpUy0xW/OsRvOP9365HPPxCfbT+56EqCGeJ3gVB0rl4VVlZU6Yb6z8A5NH3LQm33nm9dZIe9rDzz9jO1hzSN5b1MjQO9DzU219otf3mrjj55iZbIZb4+zrxx5sgvPdIYSHF8z69/RgWkAF/uBTPHGjR1pAwfkAX4JDAWQJfF+JLqsb3vu3AmZiNXWVzGFrrHZ7y+3JQAEWTn70yfPDIL1h/boT0Z17aamplom203kvTORJk6saxyJdutNRvX/43h/1v5v2V1tC5auZ00/TLVyb1chOu/+Bh46jrCd7id6+/z4J+2LhqK/VBEZ1GHoZz4tS4WqClC/6x3scAd1G8HtBwtubUt/rw6/KARBupf/98HX+6hi0p+46Pnqgguk7Gsf/Nf0AU5PxxkEHt2f7xeuQd2AP8nRtvzpULCoDwIDFdX+OgjABXUX/jaD66F19sGMOvX+hCi4X77O4StMjh5DI+LrOIIAzl8PTW+6n7Pg8QoY6DVOOP3wD+yb/3pa2yAdzAc32rfgtdHTPmt9gkA0OGH7JOslcBN87eC1qePStaTzui9wG9YTffz7wb/zjLOuv6zrQ8EVhOLr8yGYAjjIQbwYS5e7nk7ZzvImq6bL2UJx28QHpjqYy2e/ibc7XWk+xFSUeopWwAObIZ/cUuFrZEYl2ATG70NxLMqmSLWcZNvYWGorsJwspSjN79vHho0Z5dyaMqLSrR6LzyjuN4XnRVC4tNOhd+JipiAxgJrUVNJ9STPPzCqgHlJBTGEBF/57P7jRTj75ZLviiitcEV1IJsfuqnIKwhoXFqeixQld6dA5mpHqiRDXvCnUERUtyX8o+8O5WtE5TKKrrXDBGCwqJfBWSFg0dLDoaIpzKDAx7LsT47u6yrPEjUfgmQwgiadr/3HA4wPTjR40Hv7vuwCI+9jfK7j2XL/UcfU64KKEaQrR0FJHceY5IDkXJMCC8jT0+yqmDQIkhYWFAJQyBN5l7vd6qNj2nYVULIrKpmIxgSJPxboodTvRByigLlLp66zrgCFDbNSBB+JaVoOmJh2HnYs5/gwr3b3LbvvBd6y0ZCscf64RVYTuK8ZmfvUaO/2M050mgpqNqVQaU7XetnvHdhvcu5f1p8BXfEp3Pce+rncuD/dQLEkt/95ZUu/oMrf84Cd2+imn2JRxY+znP7rZEjimhIQ4O+igsdabPAaJZZulVaIIFSgTL7/emQx4dDK5Y8176203HRiSk2VN0MaOPJhgSMBFDNdCWlYKRVwUYl6EuH16Wwr7rqmfP0XzgYdcowQ8NDnTFOV/fv1ry8QFLhLwcfrx0ywaalB6SqplQ1+Ko4DcVlJuDz39AvdJPZOzRLvmm5djiJDuKIRtAslQehydC+rNQ/f8w2VelJaWA+AAvOiavvaNrzOBJP8FvZEMFeoo8DWJ4WihZAE8uEZepACuwGK1GcOCzCymIhnxdupXzrPSmnYbPHyiCFDcBwAo9lEZDsXb19tDd//V4nV9AZhy+hXYhOPOdGGMTTUlVrN7q62a9669sGi9ozi1sf7q5ksELgzhZwGJ+qjCvkHXJ6AtHeBZA1huUb6Gwx8e9U23lDcpUdcfdyX0CG2JUICU9VNPdgbnUd2R4MRDYnKZUTjgAQW0iX3V9a/3hSDwaOOeFV1rINfrKZMOskY0K+9gVbsewNrIvS3ql2ybHfDgPeJQXKwiE6Nt/itv2C2XfZVtVduGPWX20rx1WP6q8aIpCa8FwJAzVjzvYX7oqZscdjTa0L7Q0sYcZI88+5QV45CXwlQ0BnAYKQe46nK7lfexfsMHWCo0qIVLV9n/3Porl2UUxbY7uUYbG+u4LnWft9jR7M/w4f3QRqWgiSP3BRAvy3EBBl9Mr6loJ4YDnZ0ARc7Bsg27bcWmYufItweQqCaNrnmnCXPZTOYonP41q2ZTf96jkwQ8wHvCHFpbz/HPA796Py2uabPZ76J9+wICDx2n3ucO5P3Jt1zX8f75z3+2KVOm2KGHHto1Dft3Pks/6d/+n8zx2JemIFgcdu/4B4XNPYGWoIZCixekufiULv08+Nq+0NenePU0VfALYtGygv/uSRewr33o3lXf13H21P0XYAger/9vUch6EloHpw1BAbT2wZ/udBc7/+n2R+yam85z15xfxAu0/P62B50eR7Sw4JTFL7R9+lEQyGhN/e0F9/GZh9/8ROJ1TSqCQuyetqX93BdI7Gmf9fzgmnefnPjH9lHrFVzr4HnWdab1CE7G/AmULyz/ogjiP+mbyv+15533nSs9KoDr/lFA5vZC+N1BABYfTtja7kQQvpOpRhtFQoJscynkO6Bl1JB3Ub9rt1WQOp1KQZJAERaFfeeQ9mTrQ5HUm65vHtabjVC0NrZUW3F9KYAi1kYfMt5686GaHJvo0rZbKQqUjqxioQlhpSheKtA6KCYGDepnCZni+XvdeNEjVLRFJQ0nSCyBSYW45002fvRgW7JsLsVZmhX06YfInWwAuOAlCN4rKY7K4cy3KWiNYi8OuomKAZ/+oA9YFevSLqiH5/JM5GZDvZGbngkAS3KFtTrMKsb9zp1XUKCPiPbcjYIPNxFR6FaIJ+1NDNSR7fYI0K8+yXXjd061D901IJoC+fvmC+WVYO3/2wMkewPsdNwqxlQcN7U1uEJbH8YVnNdt27bb2rVrEdoWu869CzJEmR0DCmD1ABvCcpwT1mArmSWidKlanEhHuIn3PnWtpx51HCL+ofbrO2+zrZtWOPDY3THq1AuupMtcaIdQQB3ApGDS5PG2DXcmia/l7jRS518TL+FhX4IRol6pHnRFqc6a6iVRP2RzxC9a+AEDD9u+B1tjCsGf3HqHnQoonXjgKLsd4JEIdSYd6t2xxxyBlqTQBg8ZSE4E1x/gWXQizzQAbySAaAxFfhxFnfKzb/nOjTYA4BEBYBvRbwCgM9rKayuh8+Vab1K+m8llqeUaSWJqUcv+DIGWo6JYUyJHOQpda75T2y+xsk7lsyUWED9u2FBLozCuoeibfPAhtquk2Cq4LxaS0VJJYZ6PlerNN37HAUdZPsdQCLbjliYtUgfThwf/dq9zWqsor0QcnkSBnmXnX4HGQ2oj1kNC/+iYBPaHvwUM19WVWxxZO0898rDVVVWhwal12TWp+RmY2JxuJdXtNuKgw7hnlH0T7YryeETT1YWb7P67/mSJLL4c4PJwQ5sw43zLkFtaS41tWvy+7Vi7xp54b2VI4yKb5lZH5xHidBM1phLSWUk30Y7NckRTpTNh2LRltxMna4Khc+uBD4C8zB30nfMQx3XRDOjQvdhGQ0Q6nXbWWEOxNoBODMcowwJRgdqhtmla2SIAxNr7kxb4bo7S1cK1koDW5SDO3xGjhzoR+7zVm2zlpp28X2CWEDIwcJNfXm/85CnQCdNs7qsv2Hkzpjma0dZdZbZiyw4AlN5fIslcSbKSos1c6wB1Jg/+Pan7O0IBi2p4iBaKKYXCIuOYmNAz4LwwvWF/f37T952zV1FlhT0BrXQnwKbTWR9Li8XfYc2t0L4IzuPBB4+1sdDD+uRC84QKFS/QoXPP6+pLD01AWwAeAn6aBJXWNtrS1RvJaqlwE1C9BziHQq6RivJSB84qsd+WcUIqjaIMnAkFxAVo9D7m3vcAru549JkRysBp5D33jTnzWQPPiMLFaoamVl2ifn5z8w++v9+Ty6+66irXkNJx6HilWxs3bpzLqPnpT39qf/nLX5xV9P56/J8EHsGOc3ddw503/d1pGnz6ld+pFzff7+oHdSBBmpbflfe33905S1oQFbZBOow/NeiuJQhOGHQyfQ2JX6TqNfx99acuel73ffDF877OQpMRTRZ6Ok7/ogkWtsGpRU+0IH+KENSYBNdKhbH/HF8Lo9fxp0ZD0K5k52bwBn+yo7f1pAcJgqygrsU/H9qe/3daxwFDejvTAE0T/PUI/l3w3PrH3J3mJt1K92098Y9Xu1zQ/GMJaku0LV/D0h0YBl9/8Ii+NvPCaV1Tio9bryDg1Gt0B6CafOkayC3ItIu/OdM5g/kAMXhN7K83hf+017nwe1c7CoRSvJt574iia6uPjlRlAfABKP/4FrqG9TjmtPGBrq5YC/QdhXfFMDaIhCe+c8Ua6xsJ1x0b3l4ZFF2NlVbRUmFxfXtbLU4sqRQLMVHtCHBHIUiF+sOHn8BALZz2TAq20jJ12DqcxaioOMMJ3Rs5arArHiJk70u5S34u/ya5mOKqtQ3+PD+voBiCgWK9yblocZ18LyW7gNRldVRLd+8EnODII/qGwIbyDtTADI39faqBpgNy/FGRlhCfRH5GGmF9OEKxPT1fEmOX1OyC/bywOX05i18pcLs9fNDhOz95Xd4erqwegEdP2g7/L4PuYx8FPPZu44NOWvobH7QIiPjbUEda7kVaB1FFBEYaoX00c25F3dm+fYutXb/cdu3aats2bMT9J5PCPcMJyDUVEA1E+mEV2BI3Y4ZmRx97gr2B4HbtiiUUiVgi63+hLrZ/HMfNPN/KKbBGjxlrhxw51Z5/4SWbcdKxFAYJrugZPLA/Qtd0V1TKMdXHHq4oDS2K/q1BlaIF1PGXKFoENCRHVlhMd1jA46d32Bmnn2ajEUHfeduPLIUJnILyLjj3bFtLUvRIDAeaKKobmAho0qa8horKaiZu5FowOVBKs9zWVuPO9tLTTyFCLrBa8h1q6musH9ap2VkZ1ic7i2kPoABnoWcQs2ua94Mb/5sJIWJ/V7iyY4Br0f5KoeEUFRfbcnJlagHyKRR7+VhRy9a2PxOYBtYwGavnXYCIHQD7Sjr3eVm59s0rr2SKhIaIfY2CohjJd00t5Bz3wL33UahHWRnARbkSGVglf+Pb37dyutnx3LPRCuUUp18IjnOWiLagtmir3X/3n5lWQs0rrSKNO99yB+TbsTNOpzuOkUNKLgYBbfD981xGSkw79+32dfYQOTZJbKOOgjYDM4GpF15JzkeKRdWV2dI3X7OybTvt8Xkr3BnyQL0HPNw946ZnPvBgSXgPSIhssiw+1zdSF7QghA/N87roVi5ck2tNGTUx0qHwvqOAxGqOO57pTpsmtW5aKycnqHq8Xgc6oo8GHky4uK/jAV8H8T6Vi7ZMk6ZX5i60UlytOjS5dDa9svyVGDvaRh90kGVBK3zntVcAoOl2KN3yjYQZrt28lassBiAYwwRiMDS8ec5qNo73TT186+kg8KjnvUtTmgQaMBEu6JNJMagklfObxXR43eYtBLACd5m8OGdBivjISMwvOAeeviKaTv1EGwdgymfiloHuKI77RlOpZNz6fNqko4+6hk0z1uRcezWN9s+X38AymekX152aDU6r5UToTC64LqsrKt2IKZPpUmwU+8hngQpzPd9Rx1zqi5Y88H7IOX3htTnexMPlQnm0uq4w0ND9+nkAD4nLBTB27dplsta94447bOzYsQ547Ut4/lnWAf8ngcdnuSDhbX++K9C9SP989yb86uEVCK9AeAU++QoEwVAXNz+kmfG1M/7kRR3oK6/6DgVQjWUhZJ2G+PuxJ57E3vYU6E95DmVEU3ilZeYSGBdn8coYkduWihk3gVIB5BWbbXSa6Wc76ocmS06HxG7Xo8moJozxj3++2w475BAbNrDAnn3iUWAsjm0UaGecPMMB6ETZAvP8JjrzEdB4GqGx/OOB+23Xtq3sW54df9KJNhR7UxVxS3HdWr94KSABcENRn4/hwjAmeOUVJVYMBS2VQvyFN2bbILIQjpl6CM5mKow1sQHAU6jXUOgVFu22EsDHbigg23btAKwTiIc19RAoLfnQuhTkVs6k7r3Fyywe0F6HxmNo/4F2GCGXCq8byoQmke5/p6YFMoViu488/LBLyy5DdxEHXSsPsf5Xr/1vJjbJThAucNnKmqsQjOGg4wD4NUXb7G9//J2bxFQCPHLp/PcbMRAjm5MA6qm2mW6+Qh3TmSQmQ2mKg+JYycTjH3f9EZ2McBTBlTl5ds63f8R+sO7lO23+i89ZHbkij81f44CmT9kRmNWE0OWC6NxJ0C9dA5TL1DgolElxtru4GgE0sFGaB02y9N25XOlHso9NsJmnnYSTWgyAI8XuJ+G7jilBpAIcpSjnWoggQbxdidyiX/E75RJpP31xudPxILR21yGvnwhoHtkHYwuK/3qmqcvWb3H5JQ78AK5kOuAE9vzd0FGjmeINsrdee5VrhokGuq5mft8GgBDwSM3IddTKXdvXunRzz4Z6L/AALjlaqho6jTRKBDziKNhFZVQCRisgSNPCaIBxh+hdMsPg98rkaAVIJRKe2FCvcFHZc8dA/ZpEVtBoG9Ar02kwMrOxwJZYPjSZ8AG+DA1kg6aE9D2wKh5/9mXWYy+tVNdXExMRNWrVNKlg4qGwyTxsfjuZhspe1594uPPHdCbozufoa6zzS6+/w9oJePhO4V6rINhM+byAx8+wO9YjCDREKQsDj0/+/h5+5pdoBYLTn56mGV+iQw0fSngFwivwJV6BTws8Lr30WnRD9WSGZAE8TrDnXnzRDmPyMZKusZzVqlBETz1hulWKVy6tR3OnZcdDz+HfRBNYOnVdB/SmRQvX2Jhxoyjm4PxDy2usQY9EgGQjRW0FOom//+M+O2TyZBs6oLc9N+tRuvUxcOuTbPSIEeQk7HAFlutNiw6GUGTR4gUuhFLFtATk7YCGvmSbHDfjZBdIV1a4216e9TSThCh49clOR9CAJW4Txd2arbusqrbeLiBhOocufhJp5ApSUyGp0DkBjz3Fe6wUSlsx04ytWAkXQN8i/MTS0HuMp6seC7h4fc5cq6UQrmWCJ1rS+LEHulTzPNK0B6GD2YkFbiNTFRFfJDLW2j/70ou2etMGBMvJ1m/MBPvatd+hNy2AJp2EZ4EsbY7oZ0kMFiKbqu3vAI86HOpkEhHLFOXgI6fYYdNOtKj4HCsqq7E+OI01M6Gsr6lk8pFi1cU4Gd5ztwMeokrFQUc86ZIrOD9MNqpKbfZzz1sLk59nl6xzBadv5azC36WlA/sMyhsAACAASURBVCB0PBoBapLR2lgL8JJ7HqCmtsXKq8mCEFAT/dMJoAUBpM+S0QXTzLxsO2PmDHv40UcBHeitmE52QqfSxE3rLEqWnK4c8KBAl+BawMMl24e0Sp1oMNTRd6CC4r4/wvgkgNW6TVvQanj5IFEqrh3wkLeBZzE+ZsIEjDaSbN67mCE4nRfgz8FfNDBMPqNi0XWxsOVk/WhCpPV2Rbk/7pSjnICUpkBQrdoASM66Wm5UHLNCTduVkaK/lvCef6t0jwOoSVwWjXhObmSa5Gi/Jk4+yI5k6jGwTy6uenGWDA1M8yJRifzJpr4LZNUzNdPEo6Smwe7Bojk/t8ABFFGOZGctgFhcJLdAXAWZ5pUBPgRY4uE5yuZaxyBQ4k08PNASnMBqkvXq7HlQ2DyxvBfo6L3ZBYHHTbfc/LlQrUaPHu325fXXX7dp06a5KY4MNlavXh2mWn2JP5PChxZegfAKhFcgvAJf4hX41MDjiuugWlVaCpSOY4473l57/Q2CHY8gDXoo3dl6bJXNDjh8mpXBN5fdajIuQdKbiMNfx+8GZyVaDsXh22+8Z+MnkvTcUEXBGIcFeJktIPegcNc2V1Btxi52yuRJjmr11CMPWgrTgmgmHmeefZbj9dfCtVfBCKaxhbPfsq1rVsGdHwGoSKDD3Iy96m5bje3tZddea/n5JL1LTIt5wfMEAGq6ko6Vsnx/a6ETbUQfoAL4G9+4BH0KhTkMqzaKWZlKVZJ3owK8uLTENpI4X8F/FxGsKZelfKhaidC/JCR2XX6K2jqAh5LX4zE3GEvORDYAJZtpRgwTjMFkTrRA03oFV6pe0LPOO/980sYT7Nd/+L3V83oDD5pip1/yDTQoUN+gJsk9KjszjaK4mAK0hRDEFKsq3EI+yW9cd74OHYnsgydOneyoVtEJ2Q4EdAL+cji+aByNUjPjbcu6xTbr/vvoa2PVqowcKHcnnnOWAwlt0Kaef/JZW4cl7RYKXD32Ag8onGgipH1QkSqLWjnAdRI+mpcWY1VMjCKik21XMZauSgvXlKNLYC7ijidklpWrgJP0HLKPisDAoVOOchKDC8xQlDuxuXRirKustmWv7AMP7VOk8kIcBUmibX5A8KkybVpl/+voj7wOkM2FFDJNi5ZxAz8/cvp027NzG3k02MZyjkUZ00O0rE7ssyMBHqk4g5Xt2cJ5F/3Qs+f2gUckz29j7QUmOgBRAh4tcsADHLlsI16jXSYOEtPz8zZ5SWvyJ/MF7HqjAcU11YADfhcLdW4gVuMzT5pu2QQT5udm4XwG0NVk0Fn4Op8Ld/1rG7pn6pl4FJZV27bdpS63RQBFugc/yyOKaVE1E7NCskLk5NbC9SeqlWhWSQB136FLAZLdaZOitr769jwMBaRFYeqk6WFI4xEEHt/7/k37HXhcf/31dvbZZ6MBxNwk8JCZxhNYQ//2t78Nazy+xJ9L4UMLr0B4BcIrEF6BL+kKfFrg8bUrvmmNaEiikxPtmJNPtPcJnxs1arwdPHUiAXWl6ICabdCUw6GH1Fgjjk85CKzr5apGgR9Nx3LE8P6WR3H/+tOv2OFHH2UN5LysXbbKnnsK63A6rs04McmmtYlpRALc+a995Sv2z8cfw4mN7Bf+/pSZp1HsRrt083Q48qAIe/rBe51z1QhoT2kpWU64vGNPEcBjp+VAdzoKgKTCWfawc96ebS/Q4c8hIb2FgjcXO1w5nqmTOvP0U9ALyXFJZgmIgtV1pwhsgmu/ectWqFblHEeDS0NvxyQhjQIwHz1JAjSoCI4pAbCxEdFyNaJdaWnSsHEdydQlCZe5BpLGh/Xui/VuL3t7wfs4lJXb9YQFytZ6885Ce+61N20qAXWH81WOxqQdAwbZ6OYyLZEpRBL7qzyPkm0r7W9/+h1TmRSyeWoRBjeT9TXNphxzHNa22Uxkqsi4gGKEXqSlqc6SAAjrViywZx55AOBB3gbgTROHEy88j8kBVCsczZ59/J+2ZeMO24SGwCt8ZSEsI4NQQKHckEIUJFluR7TUWloCawT9qb41xsqqMJqQEYMrnL2cGeWIaDohzYMcvZobZWYgKCqXOWhXaFo0RXHuVwBJn+Ll6FQuOBPyVGjy4CYBTrzOX0vzBDhpgWakotqnA/qd/DaP4+VNUfiLc7/2VXtm1ixrdaGlElpL3wV1DdpTGyKjNowmEuNZ4+INTES81/SLbmdoAbgQ8BQoigWRylVOdt2ePa33O0fPUsEe+ltfmB2Fi14U9LioKDJ35PzHc6IB0KefOgNXq3QmeHF8h3IVk8hkQvofgRZpYZCCQ5tqRKMnGtuGLTutsrrBUrnW5GTngBivL62HNHyachQSNFhMRo3nctiBq1uWE63Hcd84qpomkM6G2596CBxF21vvLWLy44U7ehoPT1PmG1zo39+9af8CD4nrZZQxcuRIN7HRvghwCIRovYO/219vy2GNx/5a6fDrhFcgvALhFQivwJd6BT4t8Pjq5VdbC65/ikQ++pSTbeWCxThEDbJpp06z4sKdiIdbbBATkErc0iqYjCjduQrL1RSyBbLQfiRj/9qXgMY3n3rRJh022eKxVb7phv+2JIpR2b82i15DgalQSyXVZ6dnuOTtZAo2dWhPPmWGc6ZS6GIq7khtFNez7r/HJg4dAvDoR2GdCK8+1jZt32rrd+zEKSvSTrvgAk+nQBF18803OxGx7GzVFb6QAjwBG1wFt3meW15h5kL+lBshTYNyK+g8byAhuwTK1aYNawE3ci3CRQ09SH/0BjFxkU4IW9PQAp0IKa8sadFzxFHc9evVG3MGBMHKraCS7UWC+oyTjseJ8m475QRCfRua7L0lS7EqvswOPHy6VcDbd9oOimgJl2MoSBsIdYyNaLGdG5c6cXlSYjp0KwAKXf4Tz5xhI8YfjGsWJhFQn9KYKERStCrpPCEZFzNS2l9AJ6PQPRW+8UyrpjHxKCczJhcA8OSDT1C0ltoqQIsKUN/K2YV3Kg9HwEN0HQrnFsBkEqYTMZ1MHNg/ZWFsLZSLkxdY6QMPcZ+c0xzWs+rqi/alyYamIFrTNKh6bUw1EuIRagskcE66Ji1cA3LV0nnw7XRFjfKBRxvgT+ncKr49W2rvfDmaWMiZibkI0xCzb0MT+t2dv3Bp5lHSqYSARxTgrAPHt9boRGh32C3XMsXqwGo65DTnF/etGHd4FDJhCy/jRUGlPvBwa9QNeOhvtV4Kgayrr7SjmEglAzIqEYCXlhbZEYcewiQrhelcPGJwsoNwyUrkGtRkqAH3wRRlynD/VDHRAtbYE0+9ALgDZLIuvstXQwjMx2iaxHq2AKqbuE86AXuirGl/k7h2Cpj26ZgimcQEHfZ8cLVo+Vp0Mp4TmYCH7oMg+NKx72/g0f0NV7oOCcxvvPFGy+DaFQDRhGh/PsLAY3+udvi1wisQXoHwCoRX4Eu7Ap8WeFx0+VXWXF5jbXzwH0nndvPqDdCK0u3MC063HZs3OuCRPmykldChzETgmoIFrgDDpi2b4cWnklbfYkNxRVvBpGQEQWqN2P8+cu8/oCJBEaFCSsXxKJtJwdrNmymIZOfqgY8UwITyOaYgOE/kOY0Iu5PgyFdSPL+HY1FvJjDtWD2PGDvOVq9YirNWjkVS1G7eWWTnfeMKVwgWFe2x3/zmNzbmgAMISNxlp512GiLcDFfQOrWBOsPqyofE9S0UmC0urZvCH+rYipWr2cZu27Vjq5tuNCokkGPLwOEvEptcOe504NDUQRBlPVMPHbtsTmUnnY3gPB4xsUIF0+D1HwBQmvvKCzYc+97dRTuZTKTbRd/4pg0cO9GKy3HagnqlYlSCdBWE7egpOsh42bx6mf397r8QEpeDkxYZPUxGzrnofOs7ZASRFMnO4ppdAXgg/mZNomM7bQtA6ZWnZ0ENAghRjCaxNtPPOtN2bN1sudDAnn70KcKM62zxjj2hIh6wRddZznmi3mjaoUJbayPgkZ7ARKG1gWKefBhoXYVllUyhJFCWuFw/lbhHWTGdFotjWCyhnXLhErDkpw58JPK6mhJo2iQHKD38QFC5tCksUNvzgYcmHrLrFthphh6mBHiNS0KShC63NyBlaB/QYSCw/6+bb7I7fvh9QJvngBclS2mBIsBhRCxghmlDPICN4AwyTQrZF2+LvhC7nYmUpkD6kouVc/zifEY71zuAmK5brgEJ6f2Jh/5WnfpefQdhWUyw5LKFHk0LMJiAkP2sM06zEcMGsX5Qp6Dq6fpOgnInC2gdowIQY6BlVeFYWI726Ve/vwscBzAPgDFRo9w5EjWN81MPsI3jZ3UYHEiP4q4ZpoaxAJN+/fqybXKKuH98lzxfT7IMK+K6Ju88a1tBipUPQP77u9/dr1QrOSXedddd3GtFdtttt7kp00UXXeS+azIpCpaoWMF9/azfoMPA47Ne4fD2u1ZA1rWv/vNdO27mYXzo7V+EHT4Nn/0KBLNOPqtXC+bMfFavEd5ueAX+1RX4tMDj6muvs4rCEmuikD/qtJlWuGUXpWSknX/JVyiKV0NFovDL720bydpIpjPZh+5+CuFoKueK99TAh++wEVjbznvpFRsyepgteuN1W/HefMvCcSiajng2dJJBUKaqKKrmLlpIJz0GuhGTEgo2TUAmTpqEHXqOy2mJxl62ne73qvnvWwI2wikUf7kFBRSGZJxQ6MYlp9qmwmKbce5ZbnlmzXrKBdplZSBMpsuchxVrglKolVLvKsu9HXSXl0J3G/xAMddgpdjkbkPUvmbdGgpIaD48PY6Csxlw0kChlE+BKfFyGwWiJh4KpxPHvhHKjLOl1fapyaMpANPYrzzoTpGE08VClapFK5FMl/u8iy8h3G8QnXooTggZRLkRbUb6hTbU+ZF8laMvuesPf7Kc3HzEx9i7UrxefvXVlgrIq6FLno27WCsqfsysnFtSJwEuG8gVeQvnqkgCPQWGUumCH3fa6bDU6p3m5PGHn6DgjbJ3123z6D48GslHUXc/komNb8mqaZQoTjkp0jdAh+O4OymwK7GyreE1XVHrjJS9bQh4JKQhwmcqItcq2RRHgIoEPBIIzvO2zSSLc+yL2rXuKrBbVFRTQPsaBQhY6sc7nYeAh9Y/CDz8618W09J+dDCRGnHQRDsFqt6dP7wJATfAMjTtkA14fAw6EyhQrTwvPXMwYZTQxaq2oY/wtqRjd4U314QmMUr/FvDQMco9SudTgEPnViAjCDy03+rK6/pQcGAn51jHE821UYWt+bFHTbWxY0ZY715ZTnyfDIhNASSKWuglmnLeeG5xaYXTz7zyxhzoUFFO26HiW45V/ro0c/0r5bsVYFyN/kivo/yPdtHRAOcxEsuz531657oJX3DqofVbvWmHVVQ3OwMBnXqlpvsPH3jc8J3v7Ffg4UwXnn0WCucoGzp0qAP0ahjccMMNLn9I1rr6koX6/nqEgcf+Wunw67hk7mCQ4xdpSZR9Ekxy17752SY97WcwLFBZMT09/CyO3IKsDySXf9Rx7287Yf+4jzl5ssua0SOYbeJnzCjM8aPWJxisqW34zw26lAXdy/wMFx+AKhemHGrCNTef50Bp9/Ph564EM2rC4PWLdAeF90Ur8GmBxzXXXmOl24usnmC1o844E+1CvRVhxXrVf11haxcv4V4EeOQVWHlzHY49dLWpZqTzUNFaUVFvxZUlVpCYbGUbt1gi92gGBfYLjzzCxCIJi9QC3m932OA+A/HLTbTZixZbIaneaWmZlsF0I4JtjcHLX8LsVjj30XTeEwBArRQmRWs3WAZd4lT+rqqmwjLRbmxXsjsBbIcfPdXmz5/vOuoCQzlYmFLbIiomx0KiWwc8VOR7wMPPsVCIXTmgowEqVDGuQRvIadgJnSoOPUcb04c0tgX5xWkH2gglzMBitxanKdF3YuLQMGh9+VKxqCwQ57yEriEBUbWsVFPTYi0dQFWB+DkpKd6u+MaVVq9UeZ7bAU2r/6D+jjajiYxoX8ovryBE7ve//YML3awlULADkPLN62+w5MwMJ27uwNEoAv1JLMJmZVm0U1AvWbjMFs55G21GPTqBNOtNMTflyKOx7G2yRtbuwQcesQQ0JLNXrHcFqDCSOsvSemh/XUefHzbT6W9jvzITEZkDWmJ5biuF7R4K3qZWz83KS40MAQ/+FYvIPZYJUCvAUK5TTbhyCXjEkbmjDAtJEtSp17RJxb4mCOrYt7Bv0tn4qeltygfS8Sm7KAQ8nHVvgB6nfZRuR4AGApQdP/MsG3/4kfaLW77LsTe5kEmnKWGaJJPnaDQdrRT0SWn9OWcRVle8HoBLSCLFd5e+hGuimSlPNMBY9CVRkZoIQdS1FIteRjoYl6zt1s3Thwio9CekMS0pxnrlZ/GcesvNziN/ZqPtIHMji+vk7DOZtgFWE/nsSGDbsUSMa3uxUBil9yjj872mvsnemvM+078dnO8BXANkMvFaek2Xr8Ka1dVWO4etCuhICm2sZwpXi9i8nsmHgISsgKVbSk+NB7BIz+SBPH/isWVnCTQuARVNirzj6w48rv/2t/cr8BDQuOWWW+zWW2/9kIA8bKcb/tz60q+Aiks/tfyLfrAft69fBuDhH8PBR4yhk9jUBTyCkwuBRf23Dwj889Z9fYKASX+jx5gJQ7sS36ceP7ErLV4Bifr7gr5QFAA7+vfg4X1t8/qddu7XT+wCHvtKbPcBnbYTfoRX4Iu0Ap8WeHznG1cTkldqVRRXx596NlUclqbbNtp3/+s6m/8udrIU+rUURc3tBLNhJVtRjTAap6lE9BgRZB1sJ6guHieebevXGrR3G96nl62d/aal06UdQaFdjt1sCr9PxHlpBYX+knUbDSzjgtFa6A6PHXegDSQdvUMFkkTQstPl58vfet3yoJLENmOXm5VuNRSx5exLNQXVxMOm2NuvvGyjyNJIT00n1C7NOSGJAibXJnXIvarZc6cSzUeFvnj0cs+SVWwVjk+Lli534YnK0IhAbyE7WuU8xCMeT+a1yxGQx6SkY+kayzGnUNgTeMdz9eU65QiBo6C+yJ5VBWEeNrOZaCyaKBSrqveQ3xFN6GcrgCTN2ulcHzxhvJ08/Tijae6COp/55zNMDhAck1qubVI/uynQqNGjrBei9SmE4zWzFl5IZgdFaZ29/NJLVsu0pglr1lbAYAFhekqwPwW6igDNc8/+E9F8CcV+u72zvsQBDx8ACIBpf6MAmXq04iTVhHNZElObRmheKCuc+5QCQtWR9yYeHuhwoFbUpsRUrIaTXEc+EhClaZRoY7F0+RPQqWj6EKNpV0go7uhWmng44LF34uGmDtKfyHyAAlxJ4JqMdNne8nqO+iQRNVQzgYuv3fBt6zfoAJv9/HP2zhsvAUU0wXEqaw0VXHgjZDBvKsM+tjWUY+tchm0xDl1srwPaWCdgSfurQl30PRW+bXWVnt5CgJN9jEVAL9thn/el/VCGRt+8BIJRs7kPBqMNKnGTs83b+E7XPgkw0K9PbyYfY9x1kJGO2Jz7RCGZopqt31hss+fMsSpAVjZAO4Wwygx0MZp6LFiwAGOFdCvF2rkf5gkCDb3JolmxfKXtQNdUibGCs0JmvZIBeAIUykXUNSKw4gMPAfnSslqCMTFNcMAY8BGKftdz/HPyLSYNmnoJgOpL4EffRd3Sv/3v/u+Cz9Xr+ZbIwSBXH9jpOvEpU/53TXC+C71Luo6BA2lCBB469rvvvtt+97vffcjx6rN8Xw1PPD7L1Q1vu2sF1BG/93+etpPPnuqSuXvqfgcT5YOp5kpPVzdcaeT6+VDS0mfd99oH0ulVjFaUVtv7s5e7n5989pF2z2+edIng3739Uveaftq6durjphk9Fb3BSYBS0ZOxDbzulgsJTUru2nbw9XqaeGwnmVZJ53r0lFkSLOCDa+Tvb/dJgL9Oc15ZZEpA9x9KYB82un9XIvxH5aN0n0QFC/ueAFZPU4fuSe/+fvggZvLUAy24pnrNJfPW2EXXnuae2n2bHzXZ2NdrhW+38Ap83ivwqYHHld+wIsBEHcXMIUceT5e/wBYsX2w/wXJz9htvWD0d7yg0DO1MKWKdFasmCITWATzSKTQrsQbduHotk5IKHHc67dQTptnq1163+PIyy4D21ERXPT8ng8lItW3GpWfVpq3Yy9ZZFhOROIquIVjm9kcf0cjzRNNB+WAvUjw3oJM44qADrRd5GCmZAA8K9KWbtzE5SbF3Fyy0044/htdX5zedIgw9SEi43JUT4QTEKmahV1H0O6oVBWAzHX7FutczyXjqmecdxUuFXBshbc4qlqKc8tolTUez3Va68Am8hqxnGaS47rfWWBMEFb2tFM2yWlWoQxrCdBWGHVC36qso/hWeRzGXCudfr5OGDkKAq4zgwhY+j+I5Xk0BVOFKfO4Xf3KBUrHn9Cmhul/6DNG8kli3Zl67UxoRqFZ5Ofm8Dp1wAvxkZas1rK5WdzzK3lq1PDRhiHKUFk0TVFBrKiGw1IaLVRt5GpHsp1hgAgjKOpHlawdg8UPAg99F4b4VxznokF4GIMfBukI+ClpaMg5kmqII/Pn7vy/goftEE6QGAJRSwLWEmgx1Bx710IuSseptZ1Lx7Tt/bbGJaH2geN1x6y1MaeqYDij4T+QjZYzo+FiHOIpzpnCR6GVacd+KhholICqow5l29Cedx0nQ/LZs2WIVu7e7/3ahic7NyltHH3i4nA8K86F9Mtm/doByH6cJWb9+syWn5wLemp22ozeAYnfhLmuCIifgp2NKpJB3UxUWfQBF9/ADRpHOnmtbd2yzfpgnFGIJre8J2FQLWK5fvxFDgTq2l8DULMXefnuObV6z0YG2PCYcZUzqErimUlJjHLXQn1659x2ulRrMCLZsK3T5I3KDi2LdgkGDOpZrrrtuvwIP7dqjZL689dZb9uMf/9gBJu3T0qVLXXig9B7nnnvufn3rDAOP/brc/7kvFqTixPGBGAQhfuF5z29n2devP9MV8n7Bqk75n37+iOuM+4W0Oul+p9yfoHTvoGubKmp70h183LRiX1qFYLEsUHDfn55xwENgwqeQBQvmZx5+0w45aiw86Z6pVj1NVXzgcdr5x3yAnuUX2zou/7X8n2ldBM5Ov+BYd4H5Bb7ASH6fHDd5+CgKVxB4dAeIPa1V9/UJntsg7Sz4t9Wkxb7wxBy75Funu4nGJwEeQWqXgJSOQ4/9oSX5z71Tw0f+76zApwUeF591Nh1irFwpvA6YcKj1HTjSXnrzNfvl7T+3V156ATenKBs0YrRVU53XMAGQ+5CE1alMAFTIdlJAt9H5fXfObEcjuviir9qat96wHe/PQ+cBNYWOfHEVIl+ev7241OYtWmaTJyMoR8wsWlMs3en4zByASZW9v2Qx6ePV8kmyeBycBtI5HtMb3Qad4/VMVggbsa3FZVZCIGFWcozNmH606yyrUIxiSuFrF3xRuU8/8YGHCrMoLFcrEfnKLevv9z2AoxZgRyFyFJQe8KDTTbUvkBJN8acsjwQmKm0U2kq31kNFqoCHRMP6anWi4BbsVBMtgyC8XVs3WRZUH2VBJAGuQB/ObrZZGg1RcOiea8Aj0KF9do5bdNwTaWPLElXn0KckSWvQ5jQJXmfbFeZUtCqjpX9OAQREoLlopZsfhSA8LS3HpW7r669/+WGoy93pJiyuNnW2sYBJOVq1QDESZUnUNJf+J68p0sMBHsCuDwEPWedGxCa76Ya675q6OODBFEG/S6MIl8uUC0oMWb36wEMAzXeM0vGpYJbNcj0aiRjWStBBgNYHHn53fuoxhzvHshKui5Mvu4q1y7c4gMSy9+faLFkKc07i2B+Fpiuzo0PJlpyzdIrbnNxsB6o2r1vuQKCOzf0fXzqHF154oS1ZssQ2rlzi1l/gslNWv1ofzoOTr4dsdnU8Q9HbNDZWASD6QOtLs10YHcheWNawBQX5NmTIIBs2YpgLi0wCgFZAK3yZQMlrrr7WymqL7TWAfDPX1egxB9gq9FNJmA306dPHhQPu2cOEjGuhHfC0jYySFK45AUQBoPdmz3e6DwHVwl2F0Lk4z+nkhqDt8a8Tp/XgHm0lw2P1uk0WCb2rVXkqrIt+p/XWfaCJxjfIwtmfEw9dd2oAPPTQQ/ajH/2ItUt1QFjrJrH55Zdf7q7T/fkIA4/9udr/wa/VXQPQfaLQvTD2C1NRb/yiWkVtsBsf7Hzv6+fBolrP96cC+5oAfBQoCb5e8Hnz56z4wLTB3/bLT8/9EPBQAX7nTX8nnMj7IAoW1Ppvfx1OOP3wD2kqpHPQ5KAn/UTw2Hw9RHDCo21311X4l+OnmXj0tD49gZqeAMynmXgEbxVtPwhawsDjP/iN5At+6J8WeJx36qkUMelQWqJsyIETbdT4Q+yRWU/aL++8HdrOs3SzIwja2wGtiYJKlB9XmHkC3aZIOvpQiSIQxK5fux7nJxyuhg+1PetX21DC8VIpeAaSddEa3WLbmYDsKq+yRYtW2PQjpxllOIU4xS8A4P0Va6wMByuJsNtbKEDZZhSi5XwsSocxLYmkHZ+SlWMLVq9Hf4CNrULvKAC/csZJjl8fScEWg85CDxVYfhGjgkv7qeLXq7qhFwEQ5NhUjYD6gYcedcFz0RR0ERHoFaDBJEMl0nuHXJcioN7ExCSg70hw9C0dubal7apw0pQgBiATyXNroFelAjzE7a8o3GF92Y8TDj/cxk+YaFHkldx1zz1oFGbaE889Z1m9Cmzw2AkI8z3Kk7rxPl1Gr+IABuDCFZNOqO05Lvk6gA5eLxI6k7JMIiiy42LRXABAUjOZgqPtiGNNoznGa04d6xhnfoaHR7VyRrQOMLWIJsXUA+jjJjayBlY6+L6BB/vGa0nP4U88mCl1AY9YdDCJ7Id0Nnpof52Vr7IpAB6eqNubHjjtBMV+I9S3aJcOjtw8MPHwqUG5vTKsF3qX3SXVdsnNP7bmiFRLZrL25EP32vvQ8ZS9EolwO0L6gGhueAAAIABJREFUEk2j8NyVnDoN0PFfN95s8+e+ba89O8vpURz1zklWPN3G1Yj4584l5HLzOs9Wl2WolcBeewMACKaPO7oV+52engSlzyydyVV5WZXTYeQDOkRhS2IKeMBYqFa5OH+x/ls3b0WPs4TC+gqrRAuzcOFCZ2FcQY7LGChZKTiiFRYWOo1HNjkdubm5GCY8zTnpsIMPngIoWsp1Vms7t+52+1KOo1osgCiW6z0vP83RtIK0J9n3tnfE2rKVa73Ed+ca5l03Ol4lhWtdr7rmmv0OPPy3TQG8NWvWuOti2LBh+1VQHnzrDgOPL/gH2Zdl94KFqCYAn2bi8f8DeASpPlrT4DaDa/xRRe0nmXgEt9UT1coHI6J+9UQZ2tfEw99uT3+zL1rSJ6UkdQce3TUeQUpUT+vT/XW0P7+/7UG76JrTHMVNj+5ApPu056OoVT0BD3+S82W5P8LH8eVYgU8LPC484wxXyKRiiZs7YLiNOXSq3f/wo3b9DdfZvHnvuWTpdas22oQxo51zUR0TjyaKMioei6foTKKQrycLY/2GjYCHBqsgCDAOikt6dIdNQquQDl2kHHF4KZ31dUwtqsrrLD81mw47QmCKoEYqwTIEtBFUc9ERFEq4RyEwoPkuyo5Zf6YrQxBPL125CktfqEGiALXRNGmusvPOOBlhebrTdkRFKjTNAx7+dMAVkxRcXTkGcvkR4QYwUUoH/cVXXkezQngi9rAd7Y2uEE/gd21MIjqZAoh9Ew+1CATiRLzq5Hvhc14AWgT/nUEhKoenOv47lmIvkt/n89zTJk+xUTiAJbP/MVirMjiyNqYBS1avY7KzzMZMP8kaATYe7vCAhwM3IaGwJhNyWoqI5Dn8nexv9fsoAImmIFEh4BFNUndicjZ0MLlNIfKWnS0FqADRpSceqK2HJioAAIEmN4mQu5MACRQkzkOMm3goZVwg4uOAR7KbBEkUrq+ITiYJAMZOZWpo0sIxaR91TWk/WgGR3rTDWztNjXRsoh+163dOJC4w5GVq+C5cWgcVygW9M8gYQU/TGWNf++4PAR5MeKDLPf7gPVa+fSt6l3L+nv1RUreAB0W7gMNg9EgHHzXNaqvK7MUnH2bywbFqNRyVypuOnHjiibZp0yYrK9zmXrsJwbycz/T3SmX3AaymDjom2QTn5KIpQmQu84IEaIANBDa2cfwZWRmWjhYpv3eBDRmE4xT6jUXvL7ZVK9fYFV+/0v5wz1+ZihRwvWSwHbbP6/TKy3LAwoUsyt0L0buMC+rrGvneyHp1AG7KHHWrimmj87PieRLv9yrIcNe61sgHpXFMQjo6Y205wANPMjlXo5fyAKA/LZOF9eVXXtml7wjqPDQN+Sw0Hv47q6ZuL774oqO36TFu3Dg74ogj3DHs70cYeOzvFf8Pfr1gsali19c69KRT6K7xEI3o3514BCcAPU08eiqYg6crqPEYgs4kOzfDzr/i5A9oPPR8X4/xcRoPPXdfE49zLj3hAzqYfblL+dONnqY5orSJpiZtjB7+c/1j6q4X8ddEv+9pqrIvQNEdxAX3Rdvyz2VQwxPU2HSfzGhNRCfzp1NB3Yy2FxaX/we/iXzBD/3TAo9LzznfZVdQJVre8JE24djj7OG/3WuXXnOdvYlzVAai8GOOONQmji6wODrL5aVV1h6dYi/DPY+P77ALph9rT/31USspLbFX35lrzUWE4CUh3m4Xd59APkIGmyNqrKqkjkI1itwPOs8xnTY+It42NlVYNYVQexuC1nboO7gSKalagYJtmqSwgSScrZoo7NqolKPkXsQ2tbsxuDudcvzRzolKbkoKXtOx+4WYaEyST7guv+xY5W6lWQ3/bqWQq8dedil0l1Xr1rnkdEdXouXdgNhaGoUoAI6KwXiKIhWJstJ1ae08V6BDRVQUVV0iKeeizIgyJL1BC/SjURl5NnFAP+s/uL+jaDEysSIK4F5Mbw6hk/3Io7NswFHTrVylpPaT13XiZ4L8oilumd946Rg4ZHXiaBUN+IiikI/E7Ugp4RHQwhQEGIUGJSYhBdkLAnj9N+cwGlCiJG6BtguPGeMV26xjC1MHHYdz7AI4SswfJScxNDsGeIhgjbVe7YCsagpfeQU7hykXryG9jATn/IRk8CRpXjRJwgmrHcqcKlxlaSgLxUlWeKiA9XMxnHBeUyon+NeUKIYCXxa2mrr8P/a+A7Ct8uz62JYtyXuveCRx9iKBDAIhEEgII0BYoQHKLlDoVwr9O2gLLQVKSykUWtoySsveI+wZNiXMkL2Is7z3tmXJ/s955eveCDmJCzEhXPXLZ1uW7njulXnO+5zBiYuhNYmOo0BCNtdyeOLPqQkUbGezUed5tpDidcq5l5D6JxcoajD8DfjXLVczq6MOLa0EbayDcf1SWCG3MnXGAfxv4w/xwpOP4v1XF3GyImofk85FA9NBEAiNHjWcltDlTBGvNtdBgFdhiH5N9TQdk9MV7z8BD02dFE/i4c0nKmAX6V7ScKhOOlfLrleWsKecehQyaBn93DPPMWixFZP3m4rXFr+GRKbWk5hmtDpuXkvNeXRvatIjbYzJEKHDmiYeUZxkdVEYLgCiGlvJ4+Y+Zu0jjZ4lAukZacZCWiAvkvefi/faMoKdLh2s0K6uGY9SpgWaVno5lbvgvPO3Ax6WuNwOOuzPfVlxuapUQfev73//++YekLZG5/3ZZ5+Z87r55puNXmUgHw7wGMhqf8v3tSfb6X5TLk2o8Fv0pRmzJ+Hj91ZBYEWPXZ10fBXn/HXY//bldvVVnI+zDacCX6YC/QUeJx1JqhUzJ6RByBo+CofNPxm33nQLzuCq6FsffYKhFMSOGzEc0yYVmjTyLjZnkWx4RFxhph1tXrvw8J0PoGlbNT5+mxMSNvXtDHIrZcJzB5ufjg41q2yeJIDWBIF5BOls1PKjvGjgKnQlm816sHGTIFgZCbIAVV9oQtN6Hj2ggk69FArzOTbK3kg/heyHIp2Ul2i5EPW8WJQUQy3pAR6qh1UTtfda8W1rYt4FKTLrNxXjlTfeNAGGfoIiaRc6KLaW5oOtrdmOPaBNzZgaJoGOZrpANVGUn+B1U+zLKQybeIXqefhzqmhrpJrFUztTMCgPaQQGq9aswH6TJ2L/adPIvY/A2kYmp1ME7mPQhPQRxFwG/KnBj+FqejAnRCvVBB5sQqPU/PL3AiD63qVz5qQmmv+iqCGJZIMswbOa4RjZubKBPW3WBHP8duBhbIZ5fAI7cg/zKECDNCQBDxM6R3F9Nem4bGtDgIdqSvBBEJSalm3E6Q21FbxG1BEYVQMBGO8hpZdbFCsL8OkYjHhbr2JNdW0jdTGV024DHpocGTqUpjt8TzInC0OoEQywSedIDkeceDrvJbqLcVPu7jbcc+sfmCQfiU2bGJTIyZTRx3D/Am0X0ia6YMRYPPfkwyhe/RnKGRQpUKWbywIeEoRrkiQQ1M37oZs3tG4vv6lR0DY5Pi7R1EXAQ/oggUsiaNZUuiAZagXvCWMb3GNoMGrcYMw/dj7u/fc9pFMl0pim2mSbdPF6dhLwqZFPJXjTVEiUPYt6FrQeFgDhZIgAopMuanK4koZGxyLgawGcaJk+BMNPSNES+PDyPuBkjp+jlcx5MfCKNCs78Ohk4ZJJWzv3rHPMPi1AEepqZU0+7I5X1mv/F1crXXtZ6Y4cORILFy7sdb1SvR6k9fbatWtx5ZVX9uqCvszfv119rwM8drVSzuu+dAWcDIYvXUIjyrYmRdpaqHuVnutLy/Hl9/7FLQwkyNHeHfC6O66is82vqgL9BR5zD6Y7lLIwMhjql52HuScvxN9v+RsuvOzHePW99zGRORupbMznzhwP9rLMXGihyDWYaKGwtm42T4sefg7vPfIcohmO1tHVQvVGAK1s0tYxAbuDXHcF63VzOuAh5WYE9QeD2LzKVcpFKkk7m7rP2chVM/eiW82QnIVIc5HGwc8mTZQRNc6mWe1ZTY9mk9xBm9TTTzke2Qpf42q/Ep31sFbaBTzM6nkP8DAiYa3aa9WftKAGOgdVkxb24KOPEXioaeVqPffdKbG0tAic7lh6BMs+V9uyRM9qAju44q/cBQ8bvmjlVrBxjCQyKqB4fDDpVal040oi1ezchadRJ7MGhSNoG6zKccX+/eUb4aOovi6OdqtsmD30jY0kwIgggorhFMJQYwQoeNwuTWBE92Ez6ibg6GauiIBHtJys2NCa3xFMCHi4WCQ3pzACHvMPHN+zUs7JAiceWikPECCJOiZco2yRBKZrG2E9JwGqsUTlVfWcTgl4qJFWEy6IQOQYw/25vMpy4USGTTGrRWBJgTm/k41uAl27OtXA91DHrK8W3U3bUS0NFS5SExDS7VgzTTyMGEVOUPy+nZMGuUEl0o44N4P6FR5rbFY+Jkw7mNeH+9ZLCWzffnER3KzPtopaA+Y8BI6algV4HhdcyAwVTrU++WgJSjZvNKF1uh9UY10nmSTE0RVNrTvhj7nnupjaHiEQoePX/cdjdceQJiewwjq7CBKVsSFBvYITFeiXnJxuRNs6RyNQVzVY/2FDh6KOWo5sfq5k2UucTE0Ta8Ptqon3cDt6j702el41CFKngjqcGF6fZulOeBACu5rCaHrjMmIVaXYEjv2kgGWQ7pXKe8WLDdSW8KMVnHj0PCL5+RCNLDM7C6eestAcgx14WGDDmnrYQYcdpPwvwEPnf/nll+Paa681Fsb2R1VVlXG2uu66676Q8fFV/U0Mtx0HeOzO6jrbdirgVMCpgFOBb00F+gs85sw6DJmcGiTRRSdBzd2BM/Hk40/jp1f9Fi+8+Tb2Iw87jTaxc/ej/77cgMxaOBtj2dQSEDRQbrHy07V47o4HEFFezWaNVCtOMdrZAK9n6FkNK68E82g6KA1jynauhM0MKewk5cfdHjC0ltKYCGxiU9bBJs9Lekk8wYpPmgM2aaIEydWpU/oKAQduVynbvqYaHDXnYAznRMbLlXblaKhhM+Fv5sHXauohwNLDcTdNHhswN5vIuoZGJoO34l/33U+qagqbNLr+iPJEgCQ+PwczvS5ZavYEOPR+azVfdVbCeRvD5447dh7di54zCdNucsGGcPX5u4fPoXVuEjYyt2T+0fPw8apPkUzRcSKbc3enCw/d/zinHR5U8vXdXIWOo11xAsXJHtKrBg/JR1J6DlfxGSLI/YhGJgpNtCYuUjYrh0OARE0wH8qYEDjzMClbeRyJ/FnN/Owe4CGQYQceXUZwzFPmdUkkTSeSK+qRPQ2vdCjVBB4dbOS3t9OVYxStkfOLMOeIo/DMU08xWbvOABiLaiXgoYmHFdqo32gbFs3KNNY9z/nZvEfxWpoEcNlzaSoi3Y/x+o1ALl2pGmvKsf8+o5i50mhAcd7wsWhr53sIYCsJJio2rueEoBtVvJYRpGCJMkdkYMItJ4wdRzoTUEebZzXsFvCI5j0mAOYjcIwn2NXhR5L652OOVKCd9xx/7tLkpMdyV5knAgECHpGcMBTm5/PekBajwdzn6enZZmqh+0JTCaMxMla4BIescRzvheoqToYIAtJysghqAgwHrCUgjQ86mfWkl5uGXnS64LyPx0y3LwFaAilNYiwALZqf9ER6pdLM/fwn2U40dUXpFKcnkhq5dRtzP3qAhyUsF+jWxCOvIB8nzj+hT+BhZXiEUq2+zMRDjlwKEBT4kM7F/iguLjap5ddff/2ACs0d4PGt+U+ic6JOBZwKOBVwKrA7K9Bf4DH/2OPgZaOVnZmN5OwCjJo8DQ8//ASuvO6PeOa1xZhKPnY2hbOHjsw0C6gd7NS0Bq4QvIBC99iwv7ZoCV57inx2Um+6G5oRJTExG+oaAoqllaVwsxkdwqY5jc1dEpuyDiMe56oyV5272dQ1coJSytXp9tgU5MZRvMsVeRFzWkjFMgJkNv5+TlCqu/ka7jiSlBwfU74PO2gaRlF4npCU3As81CCZ4DJNL7j6boXWmfZYUxFNEtiUNZM730bw9M977qFongJxJoP7uJQu4GEEzhS5C2hYYnWLKmTZxKppbCHokOD3O6cswLSpk3Et6SSbt61HCucGBxYVUdORjlIK6vffZzJyC/NoGVyOWJ7bIG8G3mYQoGx4o0jF2cApUqU7kivWFA1nMSODxznt0GPgThtqpgwSI4tipaZZyeP+QLtZbRflS/Qu2ai2dTSZc2tv7SS9i6vtNQ0MbLvYgEVNpyzg4Sd4EPBQiSI5aUqms5JLQSAEHqa55TSqlav/1Q2tZqXfGN3ym1hPJEaNHkpr9kLkFxZh08ZNeOmll3rCCEWforWvgIcmHoJ90knwfcZOt6eO1r1pwBuF7bLRFfAwomkBDwXesXE/45xzOMlKw1/+9Adk0jY5ls17E2lejaTtdRB4KDckkqL0ZIqpOwggmngtIhh8qQ7cxYa/TZQk2h0Pzsuk/qOV9xsBDbU2mgj5FNfBPU4YN9bUsKqynJMM1o/0uy526x2633T8fK2phyxtCZJlEyzgMXJEkQkFrOW9XkAQ0kBxeS7D/nSO9WywBUL8nJYlk2anUMTWFgIFTtaaeX/POOQQBmkmGMCh6Z0a8pycbGOlG8xXYdYLQWMWcz4q+LlJTk7kc340VNSZ7atJ13XbunUrk9s5LaQZQhDICXzweHkf5OUPpiV1vbmX9YFVJozeJJqhsMjQYUWYd+TRXwAe9gDBUKqVBTr09X+ZeOgYZaW7YsUKEySYIqDPR1lZGW688UbjbnXeeef1UrB2599Ha9sO8BiIKjv7cCrgVMCpgFOBvb4C/QUeRx95DKlW5LHLDjQrD3NO+g7uveN+/Obq3+GFV1/C1GkTmduRgANHDuYquulhjRBXzXk3O3g/xc/33fEwlr/7CbpE0WmmUFfCcFJ9mt3dWFuxDTl+2uGy4c5lZkdDdY1pMNR0RyjcjE1oB7dVz0ayNDkNnaQQdcouVondGjvQzSiZQm83uyYfm686huY1RRGw0E73kOmTMZ4NZJxW+Lm6bVmw6qsJ5uuhmlgTjyAe0TGzESc1qI3H8OAjj3FywxkOqStaMdfvxJdXQ2s5TBkKEs9JzZkRAPOrWdVnw97Oxv/ii36IsSNHmQa+atMGXPmTSzEoIxWFXOHuYnOYTB2G3IwGjyxiw9yJps1l2LJ2HU+oEynSaXBS0Uqgtqb8cxx50jFIGpSDGGZipGYNQXdiHjUzdCui9iSWq+XL1q2An5kQOVmDWDuP0WRU1FRwRb+aICIZqXwfRx8oqa3DrTf8ztCSAgQVXVydD8jSlnXUPzlyyWI2nVoUOVMZLYC6bIPQolBcXqtUE7Paz76ciezRmH/kQQa81bcF8Nzij9HYwuvDyYVAh6hW8Up3V92DqutgGrvq1JNYvp1ehveH6E4+/tN7JOBWPb3MeDj9zHOQR4vaV555EquXfkCLY14P2ixTes/XCxyxdO3NnC6phH400f44ipohWSpLlC0anDQkokX5GOYooGbOI5quBzxv0dM8tATOy81EfUWp0cRoWiEqltyjZDIQKYqVamVcpDhp0lSGQGLsuALkZMehlVS9zLQ8hhtGICklFSXMqGlnhsh6hlx6OcWQdkS5LC18nQL/isu2GXe2kWyyNaHSa7JIxVuy5ANS8nivFBb0ZHkABQUFBDa1BkDpXmznta/l50aToZXLl9Mpa4WxDRaQCvD8pU9RiGECG/pEWmO3UmfFy2EAoHJBggYGPG9qkYbQ7vrIQ+eEBR52V6twVKsvAzxER7uTltLSchQWFpp6i2alSciFF1444M5WDvDY6/9T6JygUwGnAk4FnAoMRAX6CzzmzD6Smg2uprNJGsJsiWmHH4H777wHv7rqGrz4ymvME5iMVK7SHjqpwEw69LCY402igNCC9K5b/o1ty9egi1kWfmZhRLHhjGUzXdFUi+64GCQ0k07DRqiTbknKGmiXiJav0cqzrGHbxV9n0/k5pyE+Ntmd4sGL387Wlwvc8JL2E8VV+CRy2GtaSJFqb0KAHH9NPPYZP4GJ2VxdVlKztBnGclar1TrSoOLcTEDMQ4BJRBalOkegiTa+L7z8KrNBSJtRg8bmV82nHrJ9tWs7Amzu3Fb+RA/lSivvLjatF3zvIkweN47TjC788Owz0FJdIR4TBuWQ+kL6VEZiKoYWDiUVJp0p2WX44OXFiCaoSuS5etisKu1cvKBAHI89NgrjD5yKFja5cRkkpiVk4731xYjPHMQ09DZkFg7CyqXvYBJzINLoGFbDFPQPPnoPrVzYjmeGxpTJUwjEaHtMl6TfXf5jgjWKk+Uoxf11iZrDjtQI77mSTjhD1zJmO/A8TG00WVEaO2uxubyGdB1lhbAmBCxTx4/C+KGpGDKkANuqGvDqO8tIcepAExtIAQ/VT0Jq0XmUtm4BDtVedRSFx9IzmKkRAYtE7cZhi/dBKycC5194PqlABVi5chWdj/ZD2ebP8dKzizi94bEQcHgp9Jaw3K+8EQJQAQ9NnZoZeCiLZBeF3pGc2Mj2WNcmQaGNHaT1sXGX41Z8XApqCdCUgp7LaUUcqUxttHoWRU6UpxZSshp4D+v4huYwNJJ1Wr+lkroWunjRKjiG53Ls/Dls8iuRzilgeWklRo/IJ4BleCQpTqUMthSFz02KnKhuOZlZ+GzpUk5XxjNEsxZvvfUWLqBpQ1pamqlPNLU1CqIU8FAjruc6OhuYbF9tGnGrhpk5g01uSlVlJT5fvwHLPl2Kkq0lJoivnZM7IUndtS5OgGRAoAkHPy4GeGhSE8Hf6xoQQWHYmFG9wMPSbthpVXathwU+LD2IPaDTHlxot+u1f97++7n7718+TXnWrSPo5sPJ8RiI/yI4+3Aq4FTAqYBTAacCu7EC/QUeBx00G3Hy/2ezMm76TMxdsBC30d7y8iuuwkuvvYMJbOwb62qx78SR5K172B9To9Ej2O7iKubKDz/DZ2+8i5Zt2+Di6rK48tFs0l18jbj4HoXqceW2kcnkZgVaWg22RLI9VbiZEROzm2wnIFjLpreNq8sBAqFuaQ7YHPvZLMUQJHRLzCwwIMIIt9tJjcfsmftj7OgxxvLWuA2p+ZKlqLHHDdJ3rMd/ReacbGilmN2xwuKef+kVlHA1WQ1agPSsGAIwo0noWam3mioz6TGNXDCMTfa6SobWvx9TiD++cAg2fLAEf//9tfDTkredx9jNVffc/Fw6GHFFmxoF1W39Z8s5GWpCeoKXjX834riK7yXgManVnPxEE6h1ugOYNOtAPPfe2zj+u+fi5VUbMergY7Hl8wr2jgRqrSXw8BzyyOmP83BSxezE4tI27rMLGVz1fp/5K9///gWYfcRMowXpJNjwU1wusBdQerpsXFlvD8FaHClemnhoRd+ADtLYpNOoI1hsIG2LS/+cTDDMMdGDow4ajyJaBEd5knD3g09jY0mNcZwS8NA/42rFay/nJsvG2AIeuiZ2l7Cuzhb+HCBw8eGi//sRJk2eakBoNalPS5lgn07dSw51HmWlW7D040+wes1aApsEk6/h573h5ySpobbSTKokwg9QGyTrWxenHi6CNgGPWE5+WlpJfSLwyM0dRKCWzYlJB9PlScEi0OmmVqO2grUkKNK0p7mhztCvOpmncd4JM5GZlYMb/3436jtYI55zDClUKalxpCvlm+2mJDNjZkiRSU5v5GQjjsBr9eo1aOO1z6DpQRqnXBvWr0d2Vjbr2YihFJyLLjVq1ChjyVzEBPQltKwePHgwJkyYYAIGS0srzP1bUFBIIXY6HZ/WIWtQFvLpjrZ29WqsWLYcpfysyZJXFrzKQFGiuaGqsS4CHgrEbNfnpSezJUqfH31mee8MHT0S8+Ycsd3EI1yWRziNh/XZsq6llR/SH+AR+qdP2hvRrS677LJeCtZu/PPYu2ln4jEQVXb24VTAqYBTAacCe30F+gs8ps+YzcaXjc7goYikwHnB9y7E32+8BT/40U/w7/sfZDOQzOaqEOlZGYbyEh8fa3I/NLlI5lTi+UeeQvOmMjSVk7LCRtLVRr49HZAEShJFORF9hQ2im3akhrLE97QTUIii5OYKtYsNv9yk2ghIVirjgMCjO1YNrALtCFHEcOlxVpJPlRErszFEWwPmHT4LgymWdZOu5KGGJEiN4oRE7kbSaZg136DAWY/gCqzyx6ktYIOs5vPxpxYZjYBCGnQc1sTDmpEEQ+2kQlCadVBcLpAQtOzlKjL38xvSR0ZzdfuGSy9F6brVXIHnRMY4cnEtn3XycLIhwXw7V8NT2BgnE9wkcLleOSUenn8M/4k2oyA8sfHddLqKz2G4HIFAOicpJfFp8KUMhZvUptLP3kdHzUakUaifTPCzz+gRyM1ORG1UDmoIFNLobvTgAw9i7KjR+P0dfzBC9A42oRFCBtxfDIGcpgyiHPnbmmgHHHRp8hB8+o0eQ/QoXiNOGKoaCVYYzCg9TiJF7wkuNfMunl8Hna/oDkY9TocAlvIzuM0kam00TfHJO7mn7iahvKduFhg014EhkNKaDx8zHict/C6nTR5qGwYxYLLShP299ebrnBDlIIe0s5JtJZwulLHp/swco+huPt4/HS0NwYmZ6Fe8drK+VXK6rr30D0oV76CpgZu1zuT1iYtN5rER8PJ6JBIUEP1izTJSBOWSJStf1iEzNQlDSHtK6KowGouVazYSwB2DrSUVWLJsA8/Xz6DAdOooGDxpAKNoWLxv5KJmNC00VqA9rwIno3lsiZzGeXi9G2m0YLQdyijhtRZwFdgRANH7BMDNvUZaoUTmoiaZbUqbEUmaHwGe6Ik+gg3R/qSRUTij6FfSAGnE5+a1FU1O7l6aWgWvAYGZQLPohwRkIyeM5cTj8F473VBLXburlQVI7BMPS+NhBx27Ajz02VdwoKY0Smi3HsuWLcNVV12F22+/3XG12uv/6+ScoFMBpwJOBZwK7HUV6C/wmHHwXK6YeziZSEDCoAKcdM75+Pff/oWpB8ywME9zAAAgAElEQVTA51u3oGhYAfafMhGzJw7jajttXY3OQ7xxhtIx++K3/++3aCklH52rxZHUT8Ry5VeZFgE2iLLd1aSig6ngkVx1N549suRlY9rOSUEkG8YYcvJJ8iGlisCDwKWFP/tIuVJD2cVV+kiCD8mVg2nXapgFDdg0N9ca4FGYT559fJJp7qxpRJAiolTwoGbB2ML2OFuZJlmNNY+rjnz+xxc9Bb9OygAP0oJE/ekRQ1vvMRoFiX9t9qfmd2xwO9gk/4FWoIPZ7P2StrmRXMlvYOOp/AXJ8E1aN+sgWlMStQVJXDVPkG1wjwtXUIotMyYKd/k7jwkQJNgiwPNzgrCJr81Vyrk3FUVc0d78wr0oiGOdBWY88XR/ymCKdTpWeLKwqbkdhZwA+cj/l37mB5eda2hFqq+6azWu3aSDKSdCKeXdnFC5KdbPSEsytrYCJpYOQ/SnbdWN1NjzWvCYuqnFSE+KYzPPZO1WaggQa8CCMlWME27PxEOCftkg/1dXI72NtiuL4CBZz0BCP52ZKB454pjjMXHqgXT1SmMDH0PNBOlPDPRrYUP+4afL4KHwfwJpZakEwJ98+BEefehBQ6/qaG2iRkVAymOAUAxDBuU81c1Jlpp+MY4EPGJogRsX76X7VDopUgS+pMAJeGg6kZ6SgNdfft5cR9XGRWMBGSl0ckI3rijJaEBEY4qlNiKD9Kh7nn0DQ4aNZ+jkZtaRoJnnH4hoMZ8LifeFdU0YIKmBLgEMnq+mLoPo5PT5pk2mtgLsoldJ0+L1xhkQ0jtVY10CtJ7WREH3jQXauglGgkWmkxrpgdIfscomxVz7MDoPCVJkicxtpGdkGSAWDB3URCtoixwg8JgweV/MPeSwsBMPi1plTTv6Ah6hNKudAQ+d9y233IJFixaZoEBlegwbNgyvv/66+f7888/HggULepPiB+KPsjPxGIgqO/twKuBUwKmAU4G9vgL9BR4LTr+YtI0mAoFODBk1DscuOA2PLXqGq4/pGDn5QLpdZWLOhFzkxEqZHQx9C/b/EahrasPt1/4dmzeUopUJ0vFsSuWiE0XroCg2twIgaohcEon3AAA1Q9IcdHIZtps0G48JzVNmB7CKTVsl7V0Dosxo+sDm0ccmTQ+tBqsRUoPsYmp5N1frFxw3j0LfLDaOzFhgc29RQfR6ceT1s6GgsEHTqq2ZZrCJlj1vA1egq2qq8cKLLzPFQTStoD2tUqOlOlCDaInV1QSKeqUJhcmgMFoIbkduUNzkH6+8Cn5SaJ65+U/oIJe/nlMATXA03VGtqD9Wm44kCpY9yoNQjkPQy4k5JhK6UwPBZjmOv5c9bwqbYuU8aMW8nloZ3+xjEJE5BDkrPkDb5jeQypwI5nkjiROoyMw8ULWOF7ki38JrcvQxJyCSIXLdBBznfvcIxDOoTtkVOhDlP7TSQUt6AjOtMbUhMGL9E0jZigkujQdVLvxaUcfV+y5pBpTZ0YU02gNHMLFbAKXdF83pSgFqSJXxkbIkXYcBb2yONQGw+P2qnblv9HvSoRRL2MXmOppNfjTB4c+u/A0F5akEE50mhT6a7mWi2YkKVrptK6lLK3kOSRjBe/OWP/8ZjdXlrBFDHqVZMIdJehrrKUtlS5Oj+0kTg/Q0OqRxsiDNi+4vH2la0qykUFPh43Ft4nSqgzqkLu5PD51jKsXZ5WUlmDEhDyOHF1JfUknr2xgUFgyi1omi/Trgn4+9yXuGOSqyeybasKYAmmiY4Euer7Fx5kmLAjiG06flpGAFU8qDUzPdnwLhwddb8zWVKvizBTqsKZFlSaxzNPvpEe4HOLUJOj7IkIG0N34fw+mVl+dttiMwyVrrnpdqasrk6Zgz97/Aw55KHgo4QoGHPk+WhsoOmKzph3UeoV+l65Cb1c9//nMz4XniiSeMAYDSzH/9618bqtlAPxzgMdAVd/bnVMCpgFMBpwJ7ZQX6CzwuvvQ3dJcpZ1ZCAwpHjsX875wON/UHq1avJeUpjQ1XAY7crxBZsjbqBR5qDhn8t7kC/77hDlSV15kU61g6U0WyCY3iCqzcm9T0qCnShKIHefQKZqXziKAo2MsG2wIey7lq3JAUjza2p6JoKbFQAxY1kRblSU2tKDaxnI7MPugA8uezjI2rgtTUDKl5Ug301YAN27RDK/eRpHeJ9lJRTfoXJz2PPfEkKSicRxiqDKEAD1np434CMUsrYnI8TPBFcCKgh5q/CGo4pBMoomYghsLfrDby/LmPWoKlZk50pEfRanQsQUUs3x/HFf0YrXBL7yC3KdZAdeggPUcOSFSmBCkzBCduArJUUpfqOb2o2I/nefBsrPn335HbuomaAlJ4eH46zijSk55bvgo1vgikMlPi0p9dgRVrN2HoyDFY8tYjvY2i1RxawCm0OdQ5WToY+/fWc3a6mv25cALivfKD9Q04Kfs1tcBLKCXKAkm6t+0hghbIsH+12+juirC8L+ChAEGFBCpAUI9zzz0XJ510Ek4++WQz2Xn66adx7LHHGrevgXo4wGOgKu3sx6mAUwGnAk4F9uoK9Bd4HH38WeSNM/iMK+su2rGeQ2vY4WOH45133kN7dDyKKIg9fJ98ZDDDIAg81KATeBBLPPDAC1j+5kdcISZwqa9CMptmT6DVTDxcynPganonG3i/VteD7yTFRza0bOBFReHrJKwWmLAmHhWk2rgSko2Lj4+uR9KT2JOh1QB1ssEHE7PnzDyQVKsCggyKy3smHkakbVK22ZgTWBhdSU9atpu0F01HSsvLzMqwJh7vUdzbweV6a4ojp61Iiq6NXbDh3gddsjTJ0Qq3miuBDpPrwePrZn7Guccfjxdu+wdGUJuSyGmNcjDaOA3R+Zq0dVmyChQJUAnAcDvKL6HLsAgzJstCydlJTIj3E4R4qRswTmPUfiR4qUUgHS71iNm4+nunYng3JyJ0GYsnBSmCK9trKyrRzqmGLFUFBn92xdW4/9FnCDzG8v3Khwgev7VCbQceVnMa7gMRpOn8Vx9jv6/swMQBHnvOnxP79QwFHtaUzroXLCBhBxf2hHL79xZIsU887FMOO61O1QgFIAIesswdO3asKdarr76K2bOpLePUR7SzlStX4h//+Iej8dhzbiXnSJwKOBVwKuBUwKnArlWgv8DjkMNPpo1oAwWzafCmZOBUajzSyW2XO090yiC6GA3B3PEZSDRsEFFIxLOiGLy1C3+7/p8oX7eRFqLVdIiiaxUdrbzMTEggtcclu1xxztX4q7lmsy4AoYcaFZ+SoZtbSWNhjgSfEzRZw9eWE3h0UyyuiYei3Mzkw/TutEgVXUTictJL/M31OHTGdAzOL0QCBasxNqBg0VK0P4EPNVeyS22TKLqa1CCCIbecsNi4v/jyS2ijrkPiaD2iOf0Q8OiggN3KLVBzJPG3uPxqqozwl8fhp76jq60RUwfno4KORMMJ3OIIFtpFLRO4EKdfhJsezCbqlN4v16cO/q6W9q0pDMpTSGIEQZjbowlNoJdm5eY0KMObhK5REzHmtIW45nc/RRxF1fHch9yqInlOLtKyIngunji3CUWcPO1AbCurMpqHaC8DCm3Aw/pex2DXFexs+mEHINZduL1gf9fuTedVu7cC21G2euhadv2F/V6wg4nQyYYFOkJtdPsCHhbI2dHE41IaL2jCkUA6nf0h6tWjjz6Km266yQEeu/f2cLbuVMCpgFMBpwJOBb76CvwvwEOB3mnUclQwdfzI4xcgITXdJD57M/IxZHAhjpyUjVTjVhukI2mA8c7bn2LxIy+huawULe0N1EzUIZaiWi9tTCPovCN/Jq30+/lzF8cZVlNiGnY+r8C8boqUY7m6b1GtVpNrXxVL2pPSuiXMJhwxbkx89AptjVahhftoQU5aIg7YfzqzJYpodUqBOnnjFijQVCWajbsFPLSNDoKfWlrZxspRiEClurYGSz74AK2ckChgTuJniZNF2xJYsMTq2reE5dJhCPxYE4+AaFzMk5iQkQQfHXsGRcXCzf1K+GsE8dxnlACNEaJzwiNSv4TMnLcwPhFNAjRmskF9ioT2dIwS6JG+RUL8GD6fxH12MMsjft998da6JUHQxPPqJrAJcHojFyNCEGoNpJ2hfoD74CbMBGfijGnbJU3bJx/2VerQlfJQcGG/S0PvL23HeexZFbADATvIDAUeoeDDDjTCgY5Q4LEzAGt95vWZXE0r4NGjRxsKpP2xo9/tzqo6VKvdWV1n204FnAo4FXAq8K2pQH+Bx5RDjoM3woeJY0Zi5fotGDxuCsZOZ4Bdux8JOcMwYuhgHD0xEynKfBM1SOJhNucP3v0M1rz1ARoV7kahd0t9ncn4iOKkQD5KyvGQE5Lck6KNGD0o8g6iCG6H22ptpKUq9QyysfWzIS9mg19FByK/shi4jy46MJmkaTX+xhlJUwZme9CNieIJumJ14oBpU0zmg5vvkVWnmiMTJMjtudnUd/U4YUngKuCRQVvVDIIsNValJSV46tlnEGAzZGVMmImKwt303h7QoxVggZoIKZ418VGyNU+i1UdnpdZ6TGVydRQpT/LRks7XnL+Srvl+K+08sifN24Tn8SG5vZ/nvpX5JqKTJXDTbk0xeoCHbHYVQhdJK9h0Cpk70hPxSmcdr4EmRKwHN6Nj0ERIjkVBIhsnNj1Wv6rZpIOm9gruQycfdqqM1UDquOxAYmdTjZ39/lvzofuaTzQc3c0OPiyQaafb2TM57LQrC3DYf2//PlxwYF/A1X5cSmL/M80BlFuiPJNf/OIXyGeI49f1cIDH11V5Z79OBZwKOBVwKrBXVaC/wGParPmIjQogJTEemYMK0RHhxagpk0kX6kZ87nCMHlaEoyZmMX+CfbRW0tWccuLxh9/eihqKmFvY0PtI1ZLuQi11DEXVsu8U8IjQCrxoRsbuM9jQW5SpDjrtdDP5PIFUK+k7Ovi7NQQp1bHUZRBEcCCCAP+ftZ5upV7ra5eE2wQ4slONk9CajkZKBo+jOFVUDtGq9K+TgXrRbOqbmhpNQ62E6GTmNAgMKKzt3XffDYasUQ9i0bjsHHhNNixnLAEeZXPIvlT6k06FtzF8z1dThjGkc6WSxhUtJyOCL010NJWIIEgRKJAwXaF2BnAog4L/2riNNj5fQ3qUJjAMLTd5KmbaQdAhTYgmIQE+n0Xb3O7kBFrmdqOpi7MQbkuULI01DDgRdU3OWwJ7qj3BVwy1MyOnTzHf2wXFoZoPOxXHrgsIBypCG1wHeOxZfzrCUa3sAMQ+8Qq9LyxwYQceofeNFRxod7QKna7YK2Idj+53uVcJcMyfPx/PP/883n//fRMcKJ3H1/FwgMfXUXVnn04FnAo4FXAqsNdVoL/A46BDTzRZDG7mHcyYeQgOmj0XH61k+jL72vSiCRg9ajgOG5PCDIog6NCDOXL4zeU3oL64BG3kaHc01TNlnI2vBNgUR8sm1qXkbzbDCgEMRn8E8zEMh4mPCIrB25paSV9iarQRWkdgBcFGBdXY0TEMAGST7ycg6nE6NVMPsxrP7XSyye/m/gLUWOi4fQQhcdyOrFPVyKRRrxIvAJKQYgCIJiEtTCn/hInY7bT8VfMvQFJfX49Y5m8odE6UD3sTZSVvW5MB6TxEl1KAnYTcbjb2jfU1cHe2ooAnmEogEc1/prkjgOjmVCRGrlr8Gsd9yc1KDwEcY4nKr516jvsvqargcVNDQkcs42ilTA+5a4lSRcDXTXDioaC8KTMVNcoTIeCRw5aAjfT+QftY1prfazKTTEtYNYkjpk/rnXiErlqH0q76Ep2Ha2atD02o09Ve92H6BpxQ6PWxDjkUEFifH90roZSrUKcr614Jpw+yTzzC7SMc8JC4/PLLLzeuVhkZGXTRqzIuV9cx/0ZOVn3RsHZn+R3gsTur62zbqYBTAacCTgW+NRXoN/A4eL7RNHSz4U9heNr3Ljgfrrg0fEKL1uSh4zB67AgcNoqi6Z5ph7rbso2VuPHaP8PHgDkftSACHlF0cZIeQ8BDTbGAhyYeymTQBET6A1GErFV5RZ11cyIRw1wF/YZusFjG1f4GNswuNuAR3F6HixOTIIGpl2pl8hE4cekS0IlQRgQzQZSSHsekDDZVAjcKi6ukva2XLlNyt4pS3gKP2xyDsgJ7NBt1BB4CJdG02LWOSxx0AQM91KSpCdNDtp+dCt0jkNAkwkfw00kr3ciORqQRXKWQ9hVP0b3JHzGZFbTFJTiJ5L48ml70iH1VgyhtkzVq47G288VVtAdui+A5KOeDSCOO7luy1tU+4ig4VwVildmRn4MtsZxmpKfAy9d4CGhqq2tRUVbGDAdqPbhvhctlZ2ebSc7gSeO3Ax52S9RQvn4ohcaAQwsk2r5azWaoy9W35gO2h55o6DTKfu3sUy27rXI4zUe46ZgFVkKtefvSeNjvHX0v4GEXl0tQ/vLLL5vphzJlHHH5HnpTOYflVMCpgFMBpwJOBXZWgf4Cj1mzTqBugKugdJO6+S834cYbfo+TT/se2sirqu72YMzY0Zg5gtODHlcr6QqefvBZvPPiO2iprIOfjW4bwwOjCQAipWlgA678DlGtOJIwwEMhgoYi1aPTMMdorKzUnJPm1AM8PmHj3uomRcmI0QMEHkIYyvHuAQvSXOit/L1fyef8lcLROmgHnEoA4efEQanVegwuLMS2zZt7y2Wabjbqvp6phBoeNelJnA7IYlfHp2ZcxyhBumXhKyBijptb6p3aEHwIgHRQWO5vbUASnbySCVaSOa1Q8rixDFbgIUGVqGYxxoY3eA4CQYZ+ZTYYgWa+toXnsLWhDJnxqYgnzYxcLb6HGo8ecbkoWO4YgpWMFBx7zeVo5ZQkQiJ/uXzx/XVs7O685Q6ClFgz8dAx//CSS/DGR++GBR47mn6Eo9FY9bevcNvvs3Aag53dp87vd28F7MDDDhDs4CHc5CPclKMvwGE9Hwo0Qu8Hu51uKLXKsdPdvfeBs3WnAk4FnAo4FXAqsFsr0F/gMfPIBcjLy8Nt/7gFTz/zEp577jk28N3IHzUGw6fNwiiKzg/lxCMl6KLLOQXw4rOvYdGjz8LXRIcphv61NTXA3d4CL0XfATbYUeqyCUD0T7SkKJNWrumHUq2pW6A+oburnSBFadlM5lY2BlOsP2LjTuRAGhaF3ZyGRGpSwtyKLgbvdVFzEqNEaKaCt4vqxJ81EeniZCSypY2hhzHGccvFZl+vNdoMTnHUSEnTobooQ0N5HAIfkaQxNTElXFSsCGoqAt3RdPJqM5SoCOZzRJEKpsZKIERox6XXSNhOhb0S2ZkmQspXM9ppJZzMyYtbWShMPffQjlcAwDhi8Zx9tMpVPbTvGG5Deg/5UAUMW0oARVOPAEopUo/lcSbzvS4WWdQxhSvGy5mLoENeQBHUp5zwhyvQbqY4EuWTWkUA1UnK2s03/BnNpH4lJ8YZcf5lV1xLDctrvSFxdg5/aC5DuOmHvVkNR6lxgMdu/Rh/6Y2HAo9dAR928XkoFS9UC2T/eWfAo5m20X2FBO7od1+6CDvYgEO12p3VdbbtVMCpgFMBpwLfmgr0F3jU+djsUrj8m99cY4K8lCA8fvxEvP3BJ/DmjcTQEUMxa0wq0tnkqtHV46P/fIaKTZV459MP8dOfXYaF3zkXEWz+PaQ8xQQ6SPthk88mPVITDzbehAvBxO8e8bOW/9sj/My88LDRd8PHJjoyMQH5846iriOKAX/laKK1byW/Clg0tTGwj2AokvkdUQoVjO5EW10TGmlbK20IaMubQApSJBv7SE4clMlhJhyc4liWuEZXwePTlMDrlZ1upAEayalpREqxaKHQXTysSNKmlLSekJxktlFdXW2GM42kZaVTOxLJgMAA6WR+5nf42hsxZZ8RGEvtxSsP3o8C5qD4CAI0dejk/lSvSE0qZKfLbcjpSpoMgRATJEigIhvgTtK/6vy0AuZrpOtIIUXM0x1lpiceitW91LEk6nySEjH3JxfDNSiXdrrUxXCS5Gtrh5+1//Mf/sTjaTGal0BMPP5690N44J7btgMeduGwRbsKnX5YAuJwdrv256wPlK6rM/HYM/68hKNbhQONdr2HnUYVCjzsk45wQNS6H3YGPPaM6mx/FN8Y4LF1Yxmee/QtzD5mOl595j848cw5uPdvz+C8S09EYsrARb1/nRexsa4ZT97/Gr5z3pEMOwpyb7+tj/7Wor+v/yrq2tHuw79ufrL3nj365JnIH5rzVWza2YZTAacCe2AF+gs8br//aTz11FNGkPzPf96Oc8893+gDfnjZT7GqvA1DKC7ff2Q8snuAhxrn9Ss2YPmSVehKj8FBh87ESad8D00VNYj2EWyAkwxpI0QX0pRBlCA28lZzYrIm2GzXtLXAI/tYuUR54pCYnYejTjsdHlKmIkkViopwcQW/AfUNjaQ0dVOUmoX25kZutxVNG5ejZF0xPl6/ni5PXcjJyMSWss+RlJRigIcYWWqi2jSB6Qkd1ORCegtNGSTE5gvQSg1FZnYuE8BJt3J50dDYjIBsc3nEysXQaqxlh5tEsbqcovR6X0cb8zl8dMuqQE6KG6cfdgjuv+FPiCcFLI4Tj2hZ+poQD1aDIKWlvZXTD2peNAmS1oSAgZsn8CLISEhEB8FOIzUrJQQyEr3HcWoTS+BBk18DVqKjI5HBSUhaZjbGn3gMCmZOM4CrUxMVnkMXgxtvvO56Utuor9HEKSkTN95+Lx66+6+9wKOvjAY7AFHNLDteuwWr1bxaVrvWV0dcvmf8AQjV4tiBQLjJR1/Tj13RcvQlKO9L5L5nVOiLR/GNAB5WA3fg7H2x6IHXcObFx5kz+c8bn2HBOUfsqbXtPa6vqukV+LLO+ZVF7yE7LwPj9xu+x5//7jhAey12Zfv9ff2ubHNnr7H2Of2Qfb4x9+rOzsn5vVMBpwJ9V6C/wOOok8/Br6/8BcaNn4Szzz7buM385rdXciqQjFnHn42h48dh6tgkhuMF96lojeKVxVj32QYEGO5xyBGH4qjjz0RNeQUiudDRSmCg7A4Jy/VPUw5pPnonHtyGoT2R7hTnkdIbBA8uzDziOBx22JGISYin4xMnAUw/l3tVFScOXQQTiYnJpDd1I5biiIo1y9CytYIZGNVYV7qVOocANpVtJG0q3gQBRvVoNph13msvK02Hm029jsfFqYJf+go6XWXl5iGK59rJYIymZlKt2NBHuxjux98JjElUrobM72tnXggnHqQ5xTLxPIaTmECgiQnqVfh/py/EzT//OeKJNlzSirCB13tEMzO6DrlOaUrC81IWiMIL9TwVIEzoUCAH09CjI1Dma0AdwVV6cgri3V50GZqWm/kjnOgQ9CQkpmDIrBk49LunIEAqmMIE/bT19TW14M+//yNF8kEqnDejANf+5U48evfNXwAefaVSW8DEEheHrnaHrng7n8E9pwJ9CctDAUgoaAhHn9qRgHxXQId9n3tOhb6hwGP5x+uhRnvm4fvhrZc/xsW/WIh1KzejfFsV5hx3AJ556A2sX7UZyz5ciwlTRprfayKg99z/j2fNWZ924TzTqL/76idY+ckGHHvqLMycOxm3/u5B874EcjN/et05ZkU6dHvDxxTg8btf2W7bOqY//epfZtuzjp6GM39wHPTcJ/9ZhdefW9K7vaSUBFz3sztQtrWq97l6Ti6s99qP17o8AlrWcWXnpWPf6WMMwNL2dc56WOdl7Tv0XHVuD935Amoq61FVXovL//A9vPnSRzusk2owZGSemSI1cJS++PkP8NHbK9DEoKkfX3O2ATn2/djP234+J591+HYr+2rAr7/8LrMdXQdds9D6HX/aYbjzpsfNvt3eGHPsek7fW7XQeVvHYdUidFuqZ+j+9b6dvX7N8mJTV20vFOCF1lpA8oHbn0M1xZ2xcV6cd9mJuPPGx819ZB3jiLGFePmpd3Hw3Cms+4c4fP6B3/op1Z78h9A5NqcCX0UF+gs8ur0pePyJZ3DbbbfhnHPOQvHGzZg1eyY+WLIUEclDMWK/fTFlXBqGUGQgPbTwx6uLFqN6cxUiU+Iwb8E8HLvgbNKiyhDBCYO/jRkXBB5K7+6idoGzA6N9sAMPDQNySbE687QTkFeQjxWby5GSPxzJuQXM8IhCBxv2AKcHHWz+uyVap2bB7fYY4EGdNZp8rahZU4zVn69Gc1cbyrZtRcUW/f0UhUm5FUwDl5WtNB5yuuoJBDR2wCZLhOJ0ApA6TlOyc3KRnMEpBhMNW9s70VxXg8SEODOjkS2vXKgk1va1U0dC4Xst3xNPy97UBA+BUSOqt67HH39yGX5/2Y8QzdBFZYso1M8EABIFxJifWDeel+rSZSLR+Y80MI4+6IpFAT3BiI9gpzGiBSPoIjZt2v5Iy0g305nHHubfeYavRcqKmGCsiBOmI8/4Dm12g8BDVCsBj5sJPKJ4vgpKj88twu9u/Sce+9dNfQKPUACiny3th51yY6flhDaeX8X96mzjy1egL6pb6BQiHHAIpdT1peXYVdChs9kR9U6fwTbe817e//pchP785auxa1v4Rkw8wp2KteKvBk+NqRpGfS9qiygtau71GguEaBv6WQ2o9dzdf12E3PwM8179Tg8LjFjb07bVcFuNvJphNeV337oIP/zV6eY9VsO85K1lKCXAEAixtmc1xhZIUlNrvVdNtXW8dgqO/bjsDbP9nK3GXDQzC5jpvCpLawwlTVS0G6+8G6deMM8cvwVmdlSnDnJ5LSqXgJ1VP30vQKXz0sOaQKnOetjPx35c1nV75K4XoVV/6xztNbBocvZm3z4h0vasa2QBO6u+ApLJPP+d7d+69jt6/WZeF+scVX+BPet9qqtqY11nXf9br3sQF1++0JxT6PWy12rXPobOq5wKOBXYGyrQX+Bx3IkXspFvxs23/hlrV67Fp9Rv1NZUUJDgxiGnnI3EQTmYPDoVI9xK5+D/KFz41x0PYzMtdceMG41jTp+NH/zsCmOE2HwAACAASURBVPznTWZk1Ferhw66LXEiQOsp4+bUxemCkYcoUM90/904aNxIzD/4YLhJKaqi0tpbUASXaE8SmlNYLvChpPH66hqTzWGJXb1ezggiA6itb0d1RTXKN69H8foV2FyygVMJOWpxH4ILyv0gAFG2hx5W42ScqfhP9KaGxkbkDspHfFoeAY7bUK38pEXJGKujy4eE+EQGEiZzUuJFfW0NPBKcc+IhUNNcW04b3yYEWqpx1bnn4varroKb5+fiCUZQfB4rITnPW9MNjXVMknnPwzRm4qyZ+YQSzClTYb2GcIFx9LhRtDXOQExsokl0dzNjZO26jVj0zIvo4vc/ZRZCbFoSNR5UovAcOpkv4uN5/O3GG0gB6+TEKBUTDpyNU7/3QzxxbxB4WKBCXy3AYX1vf84uOrfTbszURqL7niwVq5bmSjoajz3iz8au6Gz6mnjYPx/214TT+div/a4AntDi1DV34MYnVuKyE8YiJd7NCd/2Pw9UMb+RwCO08VWjffYlx5vm0Gqc1bCqebRTkewNsJpbaxKhYluTB6txD92efdtvcXJgrYLrvVqFt4MeNaP2fVmNrDUx0HsEAOznYTXlOi6rwVVTbr1X27eaejW+1jlrsqPXaMqihzW50fd2KpqlkdlRneyNfegxW7Su0GO2Ayz7PuwaFGviMfmgcV8AZdaNbgdYFgg54vgZ29XCOj5pXKxaCOxZ9bT2f+oFR/dOIHRdNZF48r7XzAQl3OtVE1131Uv7DHcP2a+LQIoFJEOvl72GA/UhdvbjVMCpwJ5Rgf4Cj3sefwsLTz8eP/npz7Hy05W4/prrsXzFJ3jj7XcwesZcjJy6PyaOzsQoBnmIgqRRwKInXsIq6jzS2CCf9cMF+NtdD+C+u59AQ3U5u2hfL/DoJk1JICMIBTSPIBjocdI9Yt+J2HfEMMS6Y1Gl7IqCoYgl7SmGbk6iJMUlJBmB9ufr1pnmWU2OJheiP9WTjtQViGZ+RSVqyoqxcR3BUm0JWpqaDe1Kad5R/OciPclK8rY3TAIeEn63coqRlp6JtJyhPK0Yis3bKeaORHNjLQXtTQwXjDeTlkxqK2qqKnn+nKgoa4P/zQtQXN7RTmpUaTF+dfZZuEOAQG5aBBRunmQsNSpm1iFdib5ITM6HzsEci3CIeGvccysdvgpHF2E/Bv5FE9i4lOPBtPJ2HwEWKV61nGi8+vrbuOTyXyI+O4c0LtaCkxW9N5rgpLa0FHf89RZjJxzhjsPcE07DrHkn4PH7bu0FGhYAsYCHpjh28GHXgIRLNw9dCf+mcfr3jE/nwB9FuOu0o+lFuN+Fm3T9L6Bj4M++7z1+I4FHX02gfdXc3jjr9NUw21fj+9JdhGuARXPamb7Cvj3tz04Vsu83dBISOpWxn5t9ZV2ULfs0wmp8ta/QiYKes59H6M/h6mRNjkKnOwI/1vYzc9O+MKGxn49qroc1GbHfdnbAYqc1Wa8JnWDpOKbNnLAd/cqabBUS2Fm1EAjUQ0Cur/3br01fr7de09bSDmmJtP9Q8GWfZllAzH69LFqYjuXbqr3Zk/64OcfiVGCgK9Bf4PHAi5/hJmZ3jCgqwF//fAvOPes8XHjR+Xjs0UcwlsBj6H7TMGRQIsYPYsI3e+coNtcbuAJ//0NP0EkqCZf87Hxs2FqJUxdegOamOnRzYmBNPLrZCHdx9V9dtln3V8p2MBADsyfti5GFefBwIrG1pRNjD5gFd1Jq0MI2No6aCDbkdJ2qqSo3gX5qdII5G6RPUWhdU9dC8Xk96qu2YNP6z7joV08gQhcs7VOp4EoSlx6DdrmamFiNkr7qEDpJAxszZgwdtKqQO3gUJzyxhqK1btVKpCTFGW2JdCHaZ0JiPJLiE8yldMcl8DkWwtdCG+E61FVsxi8vOBd/ufIKxPFUZfmrf16eMz21goBD/6fJhxn7EHzxGPyc2iiDJMYdhYn774uCUUMR403guVI0zgNs6whQHN+JCgKPAK2GZxx2GCKZ38EwElLOgrbAGqIEqIPZtmEDHrnvbhNKGEXAcui8EzF15my89OwjveDCDjwEOEKBh51qZbfXDUe7soO4gb6/nf19sQK7Mu2w3mX/HJi70Qq27Plqf91XRa8KPWIB/6Wf12L5pjpM56LGcP596THMG7DL+40EHvaVdTWSVhMY2tTbNRha7Q51hLJPCuxaib62Z6dLWZqFcBMG+/HpSloaBU1GRA2y3ptDmpe0F3ZXrlB9x+Bhg8w0x1qRt7QeOjdrSiMqlHWu1ja1sm8Xn9vF6PY6WZoNnUdmbirO+r/5sIMcO8VIK/2h+7E/VzQqH/M5+rc33eE0IXbNR+g56Dg0GTn0qKm9NCZrmmPpQ+zAya4VCbd/1X9XXm/VXccu4KCHfdt2LU4o0LPfR9YxDtgn2NmRUwGnAntMBfoLPO5fvBYF2amkCflxxS9+gauvuRZXXf0bTBg9ElFp+dhv9tEYOjgbw3JikEoKkkfJ4Vxlb9U0g4LsaA+dm9hwzzzkBDS21COCblVqipV1oQBBP3UIojyp2VZmhTItBEASOEnYd8Jo5mVEI3voWAydMMVoGLxsrjv5uobmVlQzGK+dqd5ZWVmmvjq3eLpL+Tq60NBEUFJdidLNK9FYs40Wti0oKyk1gm4/j02gJZ6OUXqPwIcecrbykb6lxkcUqGOOPQar1qxDctZgYiOvAUjV5aXczlYmg3MSwymHi6LvZFrrejghyMjMovuV22g9OpvrqEFpQFXJJvz8onPxux//GEnSdBBkaOoRw9ATicclJo8Q/UpzHwnONfFQxoeLSefJcZgzey5Sc7KZXE76l0ATxyN11CI2U7vRHRENb2Y6XPxv0hhqbaTriOQkJYLgS5OUSGk6KC4vXr0aTz36EOvrI0UrHgu+ey7yR4zDqy8/20u1EvCwg43Q7+0TDwt4WF/DCY6dicce85Hv94H0BT4sINIX+Aj9vX3Huwp+BPrveGEtPlxXjTmTcmkO0YgRBB4nHzRkQMHHNxJ49PtKO29wKuBUwKmAUwGnAru5Av0FHve+vgEfv/sGPnnnDdxy059w/R//hB/86GL85YY/Ijl/FGaddBqGDy9EYY4LmTERiDXp4V3GzjWC+gz5wgYYqnf4kd+lpe02uJlHoca/m/aw3QrcU5AggYqAhyQNUaIJsXHupkVshL8DaSlpOHzeAuwzZabRNHhJbyqrqEB8YhIaSZ1asexjDCsqMgAigaBD23ERyGzdVkH32FYsefclHgJF6Fz+37Sx2CSGm1A+2uLGUaOhaYkaZ009rEwP5ZC7OEU48aSTsGbtegSi4jltSKQAPAatTY0o3bLFgKtqAhsPRbCx8bEYlJvNCQppVtym1+tmYnkjhejVKF67HD++8Gz87dqr4WpsY9q4phukWxF4RGnCo6Ry7Y8nrxJogiC6lTclBofMmYVs2gh3R8fBx+Ovb6xHU2sLwQ0tdann6CZdbDktgwcNL8LkmQcSl1EALrtg0ddYx0iCFT8nHss//BAvPbeI+2FiPKlqF136UySk5+LlV174gqbDAhz6qn92QGLP+bC7W1lTDwuAhE48drXp3M23vrP5XaxAOOBhBxU7+33obvpz/aXp+P0jy/F/x45GXjoniw3tuOnJlfjJSeOM5mOgHg7wGKhKO/txKuBUwKmAU4G9ugL9BR43PfgRnZGqcDZ1Hpd870JceNZFuPqPV+PaP96Aa2++FQv5XO6QYRhc4EUehwLJhi7VyZwLAgC/C23EHu2s6Anzz8DW9WzYGYMnqlMXMyUCnC50Gy1C8GE/ti425hygYPrUqUhKzqTO5Gy0sKlu5aCkmuGBnXxvNAXUK5YvRQED82KU4E1LK8nUXbFe1NU1YNuWjVj28bsMKWxlsx6Fkq3bGO7HSQGnLcorjItLNTkeaphFJfLLGYo0KUskvWDBAlTV1GNtcSmnIgkEGAIqkSipKEM1KV51BEDJcR5kZKUhmyL7JAb4eai/kPajubkFDaR6Lfv0dfzsB6fjtYefwfoPPqU9rnQeSmQX8CAQ4M8RdOXSAcVEdnAI1IHho0fRuWpf0qKY0h6fzOTyCLS2kaLmj0aHlO2kZftLqlBcW4Fifx2OPPEEjNl3Cn3C5NqlBPmgYD2ap9NJ568l77yLN998kYDPZ875xz+nFiQjDc8/8+x2Oo5QipUFPkJF5xbosNOswtnrWte1P43nXv3h28NPLnRK1Zf+I9x1DXeN/5fr3tzWiRueWIHz5o4wwOP9NVV49O1iXHnqRCTFDVw2nAM89vCb1Tk8pwJOBZwKOBX4ZlSgv8Dj7F/egzGjCnHPP/+Ca371K/zztn/hvPO+i7sfeBATph+EMVOmI52i76xsAo/EaCTTBVZ0Iq26s21GK8uixO2FJ52BTWs2shMOistNCJ+yKzjxCNeg6BXSKuRQuD1z1uGkEXkxecbBhrZVz6a+tob5HXx/WclmFBYWIp66D+VjKMRPqd01dXVYvvRjVFHc7YLoU13YuOFzqR9MA648D48n0azoWw8Xv+c8xAAgNd0nn3yyCSd854Olxr0qmtkZEXS3qmmso4tVNco2b+YxBpCdSwF6ZgZF5hl8XSKnEYlobGxCHXUgKwk8fnHJWXj2nkexadkqEywo4OHSZEb0KiNsEUWKFLXOVhx88EGYNHmKCRHsoGVwMzUdraRY6Xw7m9pRXFKCSlK8FLyYVTQYJZ11OOWMMzF41BiTti7XrN4kdE5OfC3NePHZZ7B61XIzYRIV7QeXXAZXXDxeXPx2WOBhn3rYwUgo3cpytnImHt+Mz/6uHGVf04wdgcivWki+ZG0Vbn9+rdFayUDh+/NG4aCxQTrlQD0c4DFQlXb241TAqYBTAacCe3UF+gs8Dj7lCgrDT8TYUYNx9ZW/wqmnLERLQzVtLpuRlJWPrMIipGQq6yKO2RUxSOTifayXjbXRTJPSRLoVdeC45IIfYtUHH6KbHv3BiYeoVj2uVho/9DwscbfyJlykM6WnZeK4E0+DNykdw8eMo06kDS3UN3g53Vi/ejmWL/8UEyftR2vbJE4l4oxexE9heD0tZD/84D026zVwRyl1o4tOWyv4hfSuzg4KwGUdG2/E4XqYLA9OPcgKM99L7zF//nxSrOLx3ofLzHYTk9IoSieQ4rGXlW5DJfNBOlubUDgkH4OYN6KMkERSwOIoMG8iDaydAKlq2yqcfcocPHbnAyhdS+BDqpnJ7eC0RtQn0az0f4HONsw8YCr2nzIFcQxDjIqWUNyNtRu2YPHixRTGl8DL4ZBS4xkUgm1NDcjO5z4T3TjvoouQSdvfSG7TRVG6pieirBGZoYIBihLg51ALkkItSHwsZy4MUEzNyME/n1y8HfCwTzhCpx0W7coSmYcTmDtUq73nT8eONDo7m2Ts7Pe7UiU51zVx+hHnod2z/pgM8MMBHgNccGd3TgWcCjgVcCqwd1agv8Dj+rsWU8cQjcWvPI+T5s9DEh2c/nLLzThy3jHwJmbCzbTsZDaxKTkZyMiIR0ISdR4UlOvhZ6K2L6A08AjcduMteOXxRxBoFZ1IblacdLC56FaIoHQhIQ+SoSg0j6IOIwULz7gAnsR0Nsvp1HakoE3ZFM0NeO/txaRTbcKEiftS2J1rLHajKUpvbGoyad5LP2V2SCN1GFF0c6LWZN2atXS3YhYHgYdseaOpnVAjrYdW8yUql5uVdB/Sixx77LHs9KOxjGGEHT5mb8QlcZjAPI+WJlrzNlC4vok0LmpFGBZYNGI4BefxBnhIAN9K98FWHkdMZCMOnjocrz35ItZ/SgBD2hf5XZycyEZYcyGCD55+PDUl8+bOQUEeAQSpV5E8j8hoN+6570FU0Y3Lo7BDTZEIbtpJwdoW4ef22zBq5DCk5+ToBDD7sEPQRqvfhvoaFBUNQWnpZuyzz2gMKRxEvQ1Tzrs7GGpYT3E+9xvhwaPvluwUeIRzt1Kt7HSrcBMP1TR09Xzv/ER9O86qP2CiP69V9eRQt3Rjrfka+mhi4Ohrn5bilwv3QVqCo/H4dtxtzlk6FXAq4FTAqcBeU4H+Ao+JM0/DPhPG44gjDse9/76Nlrg1uPLXV+PXv70G5154CXlVsUhn0x+TkszJRwLD7SRIlqOSNOYK+SONiI31q088jX/efAO6aEFrgAenBhH8fRB4/HfiYRW6i425JggSdZ99/qVIzmZquYIHKah2s/Ftb6rF4heeJqWpHiNGj2WS9yCkpKSzWY/htKERPoKZ1SuXoa2hAl6quAP+NoKULczgqKfrFcECbXqj6FQVQ0td6SGUHK6GSdMM1Uip5HPmzObzbqzbVEbL3FSUlJYjMTkdLRSmb9u62Wg8RLWKdHVjSNEwpKZmUOfBaQWPsYMp56JHRaIesw4YhWjyzW6+9nqmtLeTUiVCF9/XAz6i6EQ1onAI8rOzkMHsE7eH1rwxpIJRtH73v++lyN6POJ5DZAyzR/i/GtKwynjYg1JzDGBpY10kGldwYnS3D/kFOTjs0IOxedM6lJdvxdBhhZgyaRwyUrxISYjCuvUb0NwSwHvbEnYJeNinHVbOhwM89po/CTs9kf4Aif681tpxTVMHrrrvU+Rz4SJ0uqGg0C2VLbjqu5Mc4LHTK+W84BtZAVnWvvzUuzh8/oH84z9wQqZvZLG+gQdtt2neXYcfmk+zu/bjbNepwP9Sgf4Cjyde+AxPPPMMRnBFv2jIIBx20P64gILyGbNmY/DoMagnHSIxndOI9Dw2/2l0ViLoYJCg/ikDT5Spbl8Xpx0P4qHbbjETD004Akz+7jLAQ1MPARWSjnpSrtW8BLo6JJVGjCcJZ17wI4KafONM1RqIQgeBQ0KUH+++8gwTymtpyz4EOYMGIz01BV5OZ6SJqGtsx6ZNm9BaV0KqVVC0LXvdqvIygoJWE/zn5oTCFRVLehXBkcIPCQa6e0DQfvtNxLBhQ/lcJNav34aCwSNRWdOIKk4TEjh1qaisYzr7enQx1d1LUUtePnUuuYX8HVPDec5+nnh9bS26Oysx95AxpHz5cNdd96C6ZAudv5j3wd1FkmrmMrSoKE4m9uWkRMfEgETyuXKom3nr9Tc4sWmg9a5cr7oJKlxooi1WMV26Wlm3wuQsdJPW1kp+WICTpW5/M22Im3HuxechPT0Fqz/+hHbDbUacX0uHreHMYklLi8c+48ayTrG488WVO9V4hFKuHODxv3zq9t73/C9AI7QamnRsKG3CyLxEfh63p1Xpd6u3NmB0fhIXHPQXZWAeDtVqYOrs7IUV2JObxtAke10wK9sl3MULTSwP9xp78KI9RHJHN4M9c2QgbhrrvA89elpvfok9S8bKqVG2y3U/uwNlW6t6D8teH3tAp15gvdaeVRMuv8UCoMpCqamsx8W/WGhAaej1sPJR+gr+HIhaOftwKrCzCvQXeEycfiJGjhuH/afvjxVLP0T51o2YPWcuXnrtdZxzwUVo6uzi0IPCbk8KUtNSkZRKrQWdniihYEq4MWCiDqIdrzzxEBbdfweT71q+ADzEtLLTcoyzLqlBAh7euBSKpy8k1SqTmgdOJdwME+Pvmyq2Yul/FqON+RxZg4YgOT0beYPykMrk8k9WrUM8aVESnjfVbmN6NwXdbNxbSZFat2YVKWB0xOJEwc0sjpjoeG6XAnOKu7u6GUSoAD+CoMNIW0pLS4GPQvTOzihOCLooIB+Ez7dsRX1DI+lKIIgp5d+BcupNIlE4uBDpWXlG3yEdhqhZdQ218NdtxIKZ+6CrLYB7n30an61ZiahOgjICh3hOW9wEHTGckEwaP5H7IhCh5sRL8JFEYPQutR1yv/Ka10SxGgQZBDkb2urQxv4sJy0LTQRhAU2G6HblimyhRmQIJs7Y39gGr/9sOYbmFKL4820YN34frFi1lOL8VhoB5GCfiZOwupTULVLN7P/C6TzCpZg7E4+dfdL2/t9/FaAjXJWcAMG9/95xztBWgdA0+T25ODs71r0BeFjnMPWg8Whj82IFJ4YGcepnCxBY1yy0PqEhjXqdwhitbc2cO3m71Hu9P5cBmlbifNHIfHy+diu+c96RvcAjNPDT2ndogOOefB85x/btqkB/gcdV19+HxxYtwsSJE7lSPoKhfqOwoXgzWtlYdzHALsoTR41DMp2tOHHIpObD42YoHqlGTNWWrW4nbXED7NIbSzfhqp/8ABGtDcbCVsBC0w5NPTRV0BTEyn8ICsyDwAORHnz/0l/Ck5DOaQodpZrlSBWB6q0bsGHZB0azkciGPyuvCEkJKaYBl6C9q6ONjlab0cDwwAi6WnkILqTtWLnsM2PF28nv4xMT4I5hGrgseAkeBDyUz6HtH3vsPFLG2OoT7HTQWWdjcQVGjpmEuqZWUq4qCD6aUV1RwpyMRg5KfBiUN4iWuoPNxEPULR9XaiuqKtCwdRlSWsoQTfBSzGyP4ppyvp77ELuMWotITnui+fqDZ8zgdksN6AiwFt2c0NRWcxGFkxMBk2iCj1gBEFoFb6yrgp/HlZdXgEqK6AWWoiP9SE2JxL775SN1UBbcPN+tazcgIToBiQkZ2FZWgX32HY9Va1di4+YtnOAMQ86QqX0Cj9A8Dzs4cTQe366/GeHOdneBDidA0Lm3vlUV0Ir4v25+EkefPNMkku8ovVyFsZLC9b2mBVoNX/bhWvP88DEFePzuV2BfTVczWlvVgPff+Mw8f/TJB+POGx/jf6ji8NPrzvlCCvrOphnhmt7QVPn4xFj88Fenm+R5K73cvr9wE49w6e/25Hp7A2+vkXW8oZMAq05vvfQR7v/Hs7331I+vORsjxhbi1t89aOpmr1XojRc6ibI39uEAVripgwBGdl7Gdqn12o8FPKbNnAB7TbXPT/6zCmf+4DhzOKHb3NFko699fas+UM7J7pEV6C/wuOkfT2Py9Ol47PHHUFdViqTYaCxZupSgvBCTpx7A5j3NCL7j09Pgoag6mloDfXVRGB3LqUczU8Sr2UD7Girxp9/+AhHUWEi8rSZf+o5gjkd44CHtg4DHzDnH4ejjFyJAQNJAsWkpG/R6ApkNy5egva2JzlojkJJVaKhTcraKIGBoqSznPivoBlXMCQSzMjgxCHB6Uc3nN28q5j67KVynGN0VZ6hWQgJ+NvsuNvkCRmeccRq/KtxQ743EsuXFKBq+D3UXSairb8TadRuxddPndK6qRQJPNJvp4nmFw5DMwEPVuLWN1K6aWpRt/BTu9hJSzAJoJOApqSIQIriJIODoDmi0I9DD/XM/JsBQyeqkYMV4aUZsQhhlsxV8XQzPQ25VLlr9RnKklM7E9laCl2g+F0shzYQJ1HIcMIbuVcxAYV1XL1uJqooG6m7yaGnsR01tJcaMGYXPN27G8s9WY+a8s3YIPEKnH/Y8jx1leezMknWP/GA4B7VHVMAJENwjLoNzEANVATsVx80/+nYQYjWed970OM679ETTyNtXytU8a2XcaqS1km6tlO87fYxpdkNX0LVNNbXhdAc7m1b0pVWwN8sCBXffusgAD4GJ8m1V5pjsDfOiBxZj+iH7IDM3zYCn4087zJyb9Qg3VbGAx3GnHrrde6xmW++19mU9p7pY29fvrQZfYMQCAzuicNmBRyhADFer0PrYr639/OzvbahrwnOPvoWzLzneTDR2BXjYqV0CUrrOdjBjTWgG6h529uNUYGcV6C/wmHrwd+iYFINDZx+GvJx0rFr6Ec664AI89fQzSEnPou0spwa0nHXF04WJTXsyBd4RXG2PpijbFdFJsMBgPj/5VnRTuu/2v2LDxx8FgYcJ8ZO+Q8CDTTibdf1T8x2cePjpakXdB92XZh+9AB7qGUaOHo36lk40UPfQXLEZqz95l+5S9Uz5HoQpMw9HMwXdqcmkfKUm4rUnHkRjeTEpVyRZEb90mUTzKGzZvBHtrW0GXCSnZHLC4WFehsTenD4QfEhsrob7iCPmUnOh5p8hf6Q/bSul1sKbxolDEr8vR1k5QU3JNnS01CEtmW5WSQkYlD+UWpcM0rA4r6FjVxkDC8uKVzB3YxWBAKccXVFkmtWZAEMDtoLOt6xvJC2A/WY/naRbmYmCpjB09YqijW83QYdAWFuEbICjGFooAXs0gUcmYmm96+Hrk7wu5q0UICMnHkU5cQwObCLoqsDqNeuNTobIhGnum1FfU4N5hx+LpsZWtHjzHOCxsw+M8/sBrYATIDig5XZ29nVXIFQDEDpRCG2MrcZU1Bt7025fjbevfPf1vL2p1uutqUBfE4AdgRL7/uyvW/LWsu2mDda2X3zynS8ADzXg119+F//D1GIuib2h1s9WHY44fsYXNBXSOWhyEE4/YT83Sw9hTWGsa29NR0KF/f2ZeISrTzhQEw7A9GfiYb9ftX07aBkIEfvX/Xlx9v/NrEB/gcdPrvgrxk2ajE+WLcca5mZcdP45DOZbgTbmTngTYuFlmneMOwkx/CqnKA9BSBSBR1xiIhvmDlrf+oytbFdbI+674x+o2rTaAA89RK8KhvVREE63q+3oGxwCuES/on3t/oceh8zCMYj2RiMhJZtyDAq3y1bj6YfvRBRX/DOGTUTu8P2QVzDYAJl06r3ef/ZhbFvzEeJTeTyxnMDInpfAo7KyEg0NDTyGLmPVG83JgcIEJXCXdkQBJAG2/dOmTcOwoXmcStCFipSykopa0sY8iE/ORjNzRJpaW1BSvIk5GcVIY5aGl5Og7EGFSMnIJabwMmukC5tWf4qydR8RQkgoL5QBA5pkoWudvwCQgIZ17pbAXpQvMxkxB6VMQE4++G0Ej6VgyGhuLQJpWRT1p1LQT8DnouOVplGu7lakUWQ/gdS4559+El7SzNKYKA+6YEk372unlTABVmFhFkq7Ch3g8c38GO/VR+0ECO7Vl9c5OXsF7I2oJgD9mXh8FcDDTvXRcfUl9t5RU7srEw/7OYejWllgRHSzcJShviYe1nbDvacvWtKuUpJCgUeoxsNOiQpXrxnogQAAIABJREFUn9D96HhuueY+nHnxcYbipkcoEAmd9uyIWhUOeISjdTmfOKcCX3cF+gs8Tj3jMny6ci3mHH0MKTupWL92FW76/R9wG0FEgIJsqchj41IJCmKp9UjktNBraEBq8ili4GSBVrakGAVIiXrwrttRV/J5L/CwphwScVdV/dcUwtRIdrocCURGxSB32CQcccJpJpG8rZNia04lqrYsx1MP3sYsEGDUtEORUTAWmVk5iHW7aBubiLtvuQ5ttVsIBFLhoi7CLYpST1jgmjVrCHo4BODkwE1qmKYO0aSGqccPcL9dnC7MmjULg3JSCTzog8tm/9kXFsMdm4oDZ82VES62bt2Cak496kmd8rXWMffDywlEPpIo+Ha5E1iWeCa1L0Px8ncJGmgd3DPBqaPTlZ+Wuta5C3xZwXvWvSGwEQ54dDEg0M/xzWGzjyLoS1bCopnQREVxusRARar40UG74ynTDsCYsePxyAMP0BWrCjlJXv6+A4lxbgrau9DZTKcvFzUwibMc4PF1fyCd/W9XAcvFanhuInykHcrlykcDC4H7gXw4rlYDWe1v+b7szaaa3T/96l+mIuF0CqEaD4um9GUmHvYJQLiJR7iGORQ8WZqJYdSZpGem4NTzj95O46HXW3qMnWk89Nq+Jh4LzjliOx1MX+5S1nQj3DRHlDbreLUv67XWOYXqRaya6Pfhpip9AYpQEGc/Fvv1Xbdyc+81t2tsQiczqonoZNZ0yq6b0fYccfm3/A/JHnz6/QUev/39XZwypGMtBeWpqcl0gQIWHHM8Hn7sYTOBiBCligJtd3ycSf6OoMOSQvxMCjhF1+0dBB38193ehP+88SrpUe/3Tjqs5juTqdq1bMh9BCi9+gDWMEYggC17wJ2CucefahLSM3OHUNRdifbaYjx2398pxI7EAXPmIz5rMJKTUpBCR60IhvT9+29/QKyLlr0EE2mZWYjjVEVNvtfrZfZHI7Zs2cZJTbyZeGjaESA1Sna23Wzulex9+umn0/2qiVMb0sUoVi/eUs6pRwPdu5KoaUml2Hw9WuluFU9f3I6WGk56CJDyhpLqVIDm1i60UtuSwFqtXfomwVMnPHTRomkvypkk3lBfZaheAmea/ljAwxLYG7oZX2sX2+s5nzQfLi9OOvl0YiE3aV8EeJrWECgZNy4eaz0F7wcdcjhpX0Pw4gvUHlZsgyvQhtjoTowaVgC3vx4xqEJ0Vw02u2f0Ag9NXSxNR+hXaTvszlah4nIdmz1E0NF47MF/APbQQ5OTVQNplLXM9PjHc2tw4dGjkBzPO7W+Hfcu3oCfnjQeSXEDF3HgAI899EbZGw9rT7bT/abUO1T4LfrSjNmT8PF7qyCwoseuTjq+inP+Oux/+3K7+irOx9mGU4EvU4H+Ao/ph58DNylUCxacRM3C51hJS92jj5jPlOEOlFUzQI+WtG5PIlGCixMEaj3YEGvq4WND3dnBvAmKrF2kDEVxNf6+u25jngU1Dj16DutrYWG+mXi0tATpnebBiUSM6EkEAp0xiZx4nIpoThzikrLMxKO1+nM8fj+nLlEeHHLUiYhPK0A78zly05LRUVtBmtH96OpsMg1+Gq124z0ERGyuNfVQOODbb79DShipYjx+6S3EYwoEqLOgvstLAfmCUxZQC1JPQXo7ophw/t4HS0ltKmQwYTRqKC73tTczJZwJ6dRs+FprSbVyo3DIKKRm5vH18Sin2UgUaVoNVRsI1jQjoe0wQU4p7Yi3bV7fC7B0fHoYKlXPI9zEw4AUgowsTlXmHbcAXaRXaeLhYmggd8jGn00Zr0kTs0qmTJ+J1KxcvPnmW6itKEOAzlslTHhfy0DFMxYcg8IcTj7cPmzqzDbAQ3WxwIWHrlr6Xl/tzlY7crVygMeX+UQ671UFNOn4cF01Xvy4BKu31BuQEdlDMzxwTCa+e1jRFzI+dmflHOCxO6vrbHu7CjgZDF/+hrBPirS1UPcqPdeXluPL7/2LWxhIkKO9O+B1d1xFZ5tfVQX6Czwuo3HGsKIh8JEqteStV5CZ5EFGZiHmzT8ODz36CF2eRCsivco0sJx4sLGPcfNnQ7XqJE2CUwsKpmNIWbrz1lsQ0dnyBeAxcvQoVDLYr66uJii2VpI4RxWEHNxXBtqpmRg6djJGTZiOxlbqQ0jBSovtxKKH70KXy4M5x56K2hY/AUkM8rLSsPi5x9HSwKDA1mq6RHUxcNCPQtrdSpgdQ+F4UVERFj39NKcFnNYQDHh4vBJrB6gPEWCKZRbHmWefhZbGOk4k2igU78b64jJOQ+J5vumcsgD19dWor66hFS7DCX0N1Kg00yijiCAnj3SoGOaZpKNkEwMG26sIcAhoqKvQzKOCAYLrVn0aDDmh2kPXo9NQSjgP6QEfZtJhRPaafEh7EgRGEQQIY8bui+kHHGKyRyIU1BhFtYcyPjil6eZkqbO1CZOnzYCXTmMffPwxyrZtIUCqwRY6eW1Yvx5xHupkKDS/+KLzUNHY3As67MDDPvEInXaECxB0gMdX9el0tqPJx5I1VRg/JNUsFnxdDwd4fF2Vd/brVMCpgFMBpwJ7VQX6CzzuePJjrF29AlkUbL+z+CXcevONOO/8C3DXv+/Dn//yd04gEpivwcZXGgmuyGvioYRxuTNFuOQI5WamBh2s2lrxwpOPUhNRappte27HuP32RRndpqorS9nUE3mQrsVunxSiTqaB56EzKgEFwyeiYOgEitgTkECtQqC5Ai88fi/BgItWu2dQm5FA9ybui/qJ55+6m/QiitWZ5E2ulFlNjSEoSk1NNV9HjhqJN954E63tbZyS+EzTLhte6VG6qedITIjHUXPnopLTggaGAHZTo9HcxsY/JoUJ6cPg4+uaGYRYtm0rgwCVV9LKiU0ZLcGH0d0qh4dOEKGAQr5PwKOrq52aChenHi66CtZhyX/e4DSHFC7a9/IszX6Nrr1Hg2KoSj0gxKVwQ75TzlbdnCotPP1spFFgrwZNOSMksvHXEUxCZ+0lY2dS+aQpzOeITcCny1egjNSuuuoyrFn+IdPWKzgd8VCLk4qfXX4FdTIfGeBhTTysKYcDPPaqj/wefzJ+IvmN5c0Ymh1vPv9LN9aaz6weTbTPfu3TUvxy4T5ISxg4nYcDPPb428Y5QKcCTgWcCjgV+CZUoL/A4/Lf3YlxnEg8/vD9+L/vn8+8onI89NgTOOBAJnszyXv1hrXUdLhIr4rjyr6LhCLmZbB5cJOqw/kBAQiNcRkg6G9m2ndLI15+9gmbsFrNczRtqPdDTdk2bC5eZzQicmzSNEC9dwb34U3Kw4TJhyAqLtEEFsZST9HOYMAPXn+OGpI2zJl3Gp2rstDIpjubE48Nn7yKdSs/prakmRl9AjAM9OMkICMjA/Hx8SgoKKDN7BrUUqPR0dFpjCUkLo+l+1U7AdPQIYNRwAlJB8GS6FttHR1oaO7kFCELGdlDmL2Uwp8bCCIaOKmhpS6TxJn4R4pWMoqGjUNtfTMpWUA6Rd0CHi5XoBd4dHJbLz3/JB27OoL6EXlcyeSqx0r4/7d35kFyVdcZP5oZzSZppBmPBqEFBI6wEGKxEFixTcXhjzhVBJvYlSqTlO3CcUwIwWCTuFLGSwyVlB3jJeVU/AdJ2Y5FEhzvkRcqJhhcMUi2EFhCgMQmjfZ1ZjS7Zsl3bvcdPT16Fi3T8/Tm19DVPeru9+793TfS/fqc75xYTtgnXygvXBnG5sKjXzxuv+NubxdYiIB4ew/PuFLEQ3aYkILWp1LBq66+RtGRatu6/SVrO3JQ5XaH7WFxf3VHq4RHtZ0nH8odd95tB3ZsGDXVqpT4iAIlpqx5+lf0duDxOBd++7M5xqTwaO8+bp/+5ia7oGWWfmfUvFPRwJ0Huuwz730jwiOby8eoIAABCEAAAqMTOFXhsX3XMX3D3qRUnRdtycIFdsv732eLZVxu3XPQ/vpjH7f//ulPrFZlXCsqvF/HoNUrIqHtcqEijfwHsk6Hb/J71TjQxcWTj/9spF9HoZ/HkL3pureFFKFnnlqvb/Ld3K00LVWzmdfgDQEb1OCvwa67/kY1KWyWt0GCRg32ZlcO2LqHvqY0pW5btUY9PPpVXUslfetqKmz3Cxvs4N6d8mf0KDrhEQFFIBQB6VUp2aVLZUKfN9d+/thjqkDVElKtujq7Q1TB04jcN1FXU239EjRV2tn7JruuXiV53Yhe12Qt6k7uUZ1Bjb3taIcdVBShs1MpVzMVdVDKVr38IZddsUqCokZzareetlYdV9PxtCo1DJyh+f5k3Xc0HlW2Csb1oZC6NVzs3B6N5hXF6EdBYEh8KHJUrUjMH7/3FgU4vJJVle7eTLDgW/Fu7LUSHr09LjyuFsMq2/LCtlDGt2Ko3/7zm1+3vXv3WcXMelt0wevtT//sVju656mRaIfPMx3xSKZZlTKXR+GRFB0jwsmlUTFHf7K6XPN7nj8CsarVpUvmWo0ieumfyzVjIh7lIs15IAABCEAg1wROVXi09dVoE66+1/199tGPfkTfrA/Znp2tar53nq1e8xZrmt9sO2SYVq/sYC7XblgiRFELbaYHJApULFYVnvr06qC6fLfbL/7nR0FsuKnaH2tVZeqqa99iAxIeT2980gaUdqTQic5TaQ2z1ZuiYY48EzUySy+15W+8RqkXQ9Y4d67VyjOy4bGfWNfgMZm6V0pb1NtulbhdtKBJQuJoSLk6Jo9Gt/sePGujv+At8Q20C4+tzz1vVXVzbK4qYSkkEqIO/rq/tVobniWLFnqCU/CcVHqpWlWTauvst0VL3eSqpoMyzXuPkpdf1twV0ahUyMEjJjUymQ+oUeCCRcusQX6KwZ792oD3h4iHFJTSsobt8UcflgdF3dx7u0ZSrV4jPNwjEzbufpcomllr9Y1z7aZ336zn6ksiT4p3PPceKLE6lqea+Sa/XtW5+tXEsFfib1iio0o1h//1q19VJ/WjEiqzbdXq37Ybb3qXdezf9BqPR9JQfirm8hHBVGwA6b9ECI9c/1UyaZPrVmrmwzKZ7z7UbasvabZr39A8YjSftJOmDozwKBdpzgMBCEAAArkmcKrCY++xYZtVN8v+/cEHbcOTG7TZ7rLr1qyxH//4YVt97RptsBfaKztekUG7PrTF89K0niZU2IgOK03Je3lIaCj60CNB8OTjj4QSsmEc7vXQ/arVa6QLjgUvSajypAjFDEUHalWqduH55ymdatDajqnbuPpjXHHl1apEVWt1OvaO7VutZ7DLDh3u1Df9xxVVUFNAlZi9ZMWlii4UuqO78PAoypBSpnwjPOTtwiUoOo512mE1S/UIjZeuPS4Tuo/Fjdy1inhcKh+I+0PCLez9a+xQe5e1nL8k9M3w7uQ9vb22e/dupYd5Z3FxkgioVonhYaUzNaib+vnNjdbXsavQ/Tz05nAT+Azbrw7i63/xqDzy7vHQf+IzrPS0UM0qsksID2fqwmP5ysvtmjdfJzN5wchfI89HtXtH9F7nGYSHhuod34d09zaNA6p05WWJ//kfv6RUtF55Pxrs995+gwzqb7X2/U+/JtWqlNiIaVfpVCuPtCQFR3xOOd1c/xUyqZPzCMdnv7U5XM+/c8UC2/TiEV37FXabyuv67065bgiPcpHmPBCAAAQgkGsCExEe/h4XBy4C2q3eZmqjvfZr/6aIRZet++E6+8TfftIeeuih4JfwbuU9Su9R446Q8uPfvg/pc/5ZaQdFHhRsUHTAK1T1qKzrE4/+b0FcFG8e9bhy9Sp17huwp57aqM25NuHaiOsfflWgqrWFCxaHruYHDx2xSp3P+1YMajNdq03+4oULrVslePcfOCRxoHKz+pxHJ66WWT3O003uPh4lg+mM3gndfRMVtn37NmuTkHCR0zB3ngRSf/jzKk9f0jxWrFgRRhhKeg7rs9rsP/PsNm3uZ9sll6ywTm3iB4f7rFNd2QcHXHgoLatS51clngqJhAUyoVeqf0aNdYRjuDgolMnV8ZQq9tA3v2G1CmoM6BiDXuFKGicKj8DQ9Y7e6ylVoau6ZNXM6ln2gdtuU1nd4msSFzO9iphyufwzXgnL5zBTLIZcZOl97q+p0ue/cv/fWVe/0t/q59l7bv4Tu+Lyy+zo3s0npVpFgRFL55YSIdGM7owQHrn+q2JKJtfe1W9f+O6zdsc7LrX5qqB3sL3X7v/OFvvYH12Ox2NKVoSTQgACEIAABM6AwHjCI1accnHg4mPT9oPW0jzf1n3/+7bp17+2d73zJvvUvZ+xtWvX2q5du2zr1q1qxic/hcYUN6MjG2iZzgfksu5TSlKnSroe10b8Fz97JGySYw8Pn8qat75FaVFtdkS9PHa1vqr0qgaVze2SqJltCxYssj2796i54ID6iajqjTbtnhc1LEVz2WUr7FibDN7e9VzpXX16j5fDXbnyMmvQMWIDvoF+Vdjyalnazg+oqeGwIhkbVWrWU8JcsNSpopU3PeyXSHF54pv3lStXhg19CMxIdHQrorLvcJt1qcpOkxoqDrkwk2jYt3evojIXBHEwU6lVM+RNcX/F4iUXy8fRafWV3eF4cSxeINeLhD7y43XWrj4oQXi4Ab4Y8Yh+icFiR3MXHi463OdRo9Sw97z3/TZDXF1kVEk0Vaqjox+7TmleQSj5uXQsN9QPukDRf/XysXzhvk9ZvwsYRY0++KEP2UUXLlXE49mTqlqV8nQkvR2xlG5cZ4THGfwi8tGSBDzq+MRzB/QFQ4UtW9Rgz6jC1Z7D3fam5fPtX366rWwChIgHFygEIAABCEDgLBA4VeHxQqu6XiuFZ+crL9vG9U/aT7Vh/sbaB+2ee+6xHTt22PXXX6+eFm0FA3fxG/e4AR6Wt2BY0YIalYTtU8O9X/7fY+o6fkgei3mhU7nfmmUYv0RVswYHj9vRI4ftpW3PK7VipjbJg4qk9NpVSq16XhWovNpVlfwZx+U1qa6qsNWr3qhohzwkEgD7DxxUhar2kC5VV1evSMycYCIPZnHdXED16Vh9Mox393Qq2rE9CBcXHvMaGxWJkVl9jpogapM+5L4IbX7edO21YXPvGyEV5rIeCaiXX91jHZ29wVz+uialUalD+t69eyQ8lqiKl/wdqrY1LFnhHBYsOt+aZqv6VO/RkzqQ+zGrJSbaVB3sR9/7tiITx91JoqiM3DAuJhRJCMItJE35TbJD5X7dBO9Vs25817uD18MjRdXiWiXhIRkWvCt+87F7dSuPmBSEh4I1+uH++z4hY76astXOsQ/f9VG7YMkildP9zYjwiJ3Lk9GOpOjw5z62GPFwgYTwOAu/kBziJAKH1bn841/bqC8p9PtQLE7gbwjloyXq//6Wq8sS+UB4cGFCAAIQgAAEzgKBsYRHjHZE87dHPfYerbYjhw7ap+75G7vysuX257d+0G67/Q674YYbVM2pM4iOjo6OUNEpCo9CGVh986/KU17JaVDpPs8/t9laZUIf6Hf/uZuia6ylpSW8r7H5dcGv0K+qUxt//WR4rAj53DNUHndxOIenXTUuaLErr7zcuo61K0LSHiIf2pFYu9Kd+pUb/mrrLm2GZ0oUzLeLL1bEoRhp8Pl4utZ+9eXYpQZ+wWMi4TFbkY5+ja1hXmMwtdfJ6D5DQsk/d7UqQ3malvs8hiSCBvTnGzb+RgLLq2fNUyUvr7ilSIiO29nZEyp6VVRJAKgbuh+/Sj1M3nDRYls8vzFUrPKNk98GvYu7NvC1Svl6aO3XVXVL1a2KwiNGRUKKld4X2gfqcSTVSmlet6iHyqDSwSq8GaIEjEc9PDriYw+N/Fz8eW8QT3OT8PDqWy48vvj5+yREJIrqGuyuj9xt85ubrPPgSycJj2R38rTo8Nei8IgRj1jV6iRvCubys/BbOn0Pka5i5emTvceHJDpm2HOt7RarXU02IYTHZBPm+BCAAAQgMC0IjCY8kqLDN+p+9w30ka5Z8jF0KuKxzRa2vM7+8i9utc9/6ct255132u23324vvvhiEB7D2rhH4eGfDV24Z8pTod3vcRnMn9q43vbt2ymBMSds1i+88MLgEQmGZZnFfWPheU1btjytjuHH1F17lnXJv3Hp8stt2bJl1nLe+dahVK3169db0zyV2FWExIWHb9AHvBStNtVLL3q9RMFs65B3wyMqcU79KjXr1ad2726VT8I7qg8rAtNjzSoT7F3D+1woKIrh4qm2ujZcB9dcc00QSP19vZqDN0Osti3Pv2QHDrfLEyKhpLSnmppKVeWqtVdeblXEpF7f0kowqWv5PKV5zT+vwZa0NKpjuwRJsRmgc+krNgd0s/umDb+0HbteCR6PQQmnuIEPAsT7KLrtPUSSFGlQOd1+eUluufVWq6yTiVzf/lYr/cqjHr5O7rXxW0jV8lpZbiXxiIeEmQuPz33uMzbgJXhr56qHx12qfKXyvIOqclX0akTjeNrfkRQjpYRHFHdUtZoWf32UZZIv7Gq3R57eGyKY3sfDfR6fvPkqa1DZ7nLdEB7lIs15IAABCEAg1wQmIjxCWdloENejf/Pvm1t/9Ltv5OM9/px89PfGeyybGx+jtyPp8YhjSo6N3g+nfxkmq0qdFEUJpY4VFSk2/ovpUlFQRJGRFiHJP09HO5KVrKhqdfprxicLBNxc/um1m+zypY22+dWjtnpZs73+/Dm25tKWkeTDcrBCeJSDMueAAAQgAIHcEyglPGJkIPk4lvBwUVFKeERhkhQd8TgxipIUHg67lOjI/SJM0gSTYq2U+IjCIAqPpEk8KT6SwiNZQjfp70h2LR8xzhc9PpTTnaQFngaHdY/H/d/ebHe/e6X94ImdtlyNBB/fst8+/I4VNksV48p1Q3iUizTngQAEIACBXBMYTXhEQeACIR3xiNGO9KOLj3SkI0ZHouCI3cnTwqOU6PDzEuk488uv1MY/6cMoFfFIGsfTwiNZQtefJ0VHMtUqmSrms6CB4Jmv5XQ7gns8HlD1qpvfdrEdkQj5h//abPWq4nbf+1aRajXdLgbmCwEIQAAC5z6B8YRHKYN5jGAkRUVScKQjHbEHSDraEUVNOsqRHFMkjAA582stHfVI+jDGinq4CImlc9OiI/ZqiSlbSbGRLBuM8Djz9eMIZp29A6GKnd/LectMxGPfzkL5P24QgAAETofAoX3t1nao035r5aLT+TifgcAZE0hv8r2iUvhf0YYTd3Uad4O5Ksp4p+8B93sUGwoOqNFf7PExoJ4ax0/yc7i3w5sHetdwP8ZgeAxVncLdz1boWB5qPBUrPSWfj0wwUUrzjCc9zQ6Q7O8cxIeb1f0/VQoLzQyLpY9Piny48dyN5sUyuV4dLJ2K5T1F/PVks8IKmfsL4sMrcBXuoXtIYv0QkdPsAtR0F1zQNOFJd6v4xH/8/GV75pWj1txQY3fdtELRjWo7pt45nm71h2++sKxpVkE06y/DQh26Kb796tEXbNszrVM8Ck4PAQicqwQ6jnaHzd3cpkIFGm4QmAoCo4qPEVFQECGFCEVRNIw8FsSEl5h1URLFReHxxGsFEVNI20oKmsI/5sV/0gua58TPUwEjt+csyI8T+/+iMCiKgkJ0QqV3/R68GTKeh+dFA7oqZhWeF39OvO6fG4l0FI8XBYc7gF3kxFvh/EkplFvgTKxIYOFFzfa777zqlHhs3dlm23Z32DvWLDmpf8evth2yp9VE8IO/f0lZr6LMCI9TosibIQABCEAAAhkjUOp7vHSlqejxiL6MpNH8RLQjGfkoVLGKr8UKVklfR/J5kBqJ7xNHG1PG0GV6OGNFGJKVrUbzeiQrXCWfx9Sq+DiWv+NExOOEv6MgfhAemb54pnhwXUqn+tL3nrUPvH2ZLWyqP2k0bjb/4ne32F/JbN44u9Aksxw3hEc5KHMOCEAAAhDIPYGxNvnp6lZJ4ZHs7ZE0jpd6nhQeSc9IFDgTER65X4hJnOBEq1tFn0Z8TIuMpNhIdikPqVYhvSpGSwoRkNHM5AiPSVzsHBz6aGefffZbm+1OpVilhceOA532Tz98zj7+nisQHjlYa6YAAQhAAALTjMBomcvJqEc0gUexkXxMRz/SP8eu5+kqVmljeVp8xGXISGb1OXtVjBb5SEY90k3/kl6PsZ6nhUb6OA6tlMhAeJyzl1NZBj4o79dXfrA1nOu2P1huNTO9yaeZV7j66rrn1URwKEQ8KuUjKteNiEe5SHMeCEAAAhDINYGJCI905CNd6SqKi2TVqnR61WjCIyk4xhpLrhdhkiY3luiIoiBZecrfHzqdFyMXadGRjogkoxylqlkhPCZpYafBYb107heUUvXinmO2ZP4siY8Ke3V/Z4hyfPLmK+28xrqyUkB4lBU3J4MABCAAgbwSGG+zHyMfyQhFqQhIqVK5ychIUrwkoylp4UGE4+xfaeOlWqWjH+kyu0nBkXwt3aU87R1BeJz9tZxORxyS78uFxxPPHTD3fVz7hma76uImVVIrbyndcB1nparVdLoAmCsEIAABCOSPwESFR9pwPpr4SP75aJGSKDbShvL4M+Lj7F5npbwWaZEwVupVWnikoxvpqElScJBqdXbXkqNNDQGEx9Rw56wQgAAEIJBDAmdTfCQjI+kox2gNAyPSpNk8h5inbErpzX9SiKRN4EkRkfZslIpwIDqmbFk5cRkJIDzKCJtTQQACEIDA9CAwXoWrUmV20xGOsd6TTrFKCo5Sz6cH9cmf5VhRh1IiZLToR/zzpCBJvpdIx+SvJWeYGgIIj6nhzlkhAAEIQCDHBM408pEuj1tKhIyVTkWK1eReXOMJkFIiJB3RSIuPUmVzSa+a3HXk6OUngPAoP3POCAEIQAAC04TA6UQ+RhMdjmw0M3kaJ8Jj8i+wsdKu0hGLUtGMpL8D0TH568UZskEA4ZGNdWAUEIAABCCQUwKnKj6SGKK3I4qOUo+lsGEun/yLKSkW4tlGq3oVhchY6VhpsZKeQanox+TPkjNkmUBra6s98MADWR6i3Xux/KElAAAEzUlEQVTvvSeND+GR6eVicBCAAAQgcK4TmGjaVRQV41WoSr8+Gh+iHpN75YyXBpWugFXq54lGOpKiZHJnxdEhMLkEEB6Ty5ejQwACEIAABAKB8SIf6fekoxaj/QzebBGYiOBIC4lSZXrTsyLika11ZjSnRwDhcXrc+BQEIAABCEDglAiMF/lIHqxUOVyExynhnvI3p30dcUClUrTSQqTU4BEeU76kDOAsEEB4nAWIHAICEIAABCAwEQITFR9jRUf8PKRRTYT21L5ntCjGeClaiI6pXTfOPrkEEB6Ty5ejQwACEIAABF5DYCzhMFFxAtZzgwBC49xYJ0ZZHgIIj/Jw5iwQgAAEIACBEQLjRSzGex2U5y6B8VKmxnv93J05I4eAGcKDqwACEIAABCAwxQQQGlO8AFN4eoTGFMLn1GUngPAoO3JOCAEIQAACEHgtAcTH9LsqEB3Tb82n+4wRHtP9CmD+EIAABCCQGQKIj8wsRVkGgvAoC2ZOkiECCI8MLQZDgQAEIAABCEAAAhCAQF4JIDzyurLMCwIQgAAEIAABCEAAAhkigPDI0GIwFAhAAAIQgAAEIAABCOSVAMIjryvLvCAAAQhAAAIQgAAEIJAhAgiPDC0GQ4EABCAAAQhAAAIQgEBeCSA88rqyzAsCEIAABCAAAQhAAAIZIoDwyNBiMBQIQAACEIAABCAAAQjklQDCI68ry7wgAAEIQAACEIAABCCQIQIIjwwtBkOBAAQgAAEIQAACEIBAXgkgPPK6sswLAhCAAAQgAAEIQAACGSKA8MjQYjAUCEAAAhCAAAQgAAEI5JUAwiOvK8u8IAABCEAAAhCAAAQgkCECCI8MLQZDgQAEIAABCEAAAhCAQF4JIDzyurLMCwIQgAAEIAABCEAAAhkigPDI0GIwFAhAAAIQgAAEIAABCOSVAMIjryvLvCAAAQhAAAIQgAAEIJAhAgiPDC0GQ4EABCAAAQhAAAIQgEBeCSA88rqyzAsCEIAABCAAAQhAAAIZIoDwyNBiMBQIQAACEIAABCAAAQjklQDCI68ry7wgAAEIQAACEIAABCCQIQIIjwwtBkOBAAQgAAEIQAACEIBAXgkgPPK6sswLAhCAAAQgAAEIQAACGSKA8MjQYjAUCEAAAhCAAAQgAAEI5JUAwiOvK8u8IAABCEAAAhCAAAQgkCECCI8MLQZDgQAEIAABCEAAAhCAQF4JIDzyurLMCwIQgAAEIAABCEAAAhkigPDI0GIwFAhAAAIQgAAEIAABCOSVAMIjryvLvCAAAQhAAAIQgAAEIJAhAgiPDC0GQ4EABCAAAQhAAAIQgEBeCSA88rqyzAsCEIAABCAAAQhAAAIZIoDwyNBiMBQIQAACEIAABCAAAQjklQDCI68ry7wgAAEIQAACEIAABCCQIQIIjwwtBkOBAAQgAAEIQAACEIBAXgkgPPK6sswLAhCAAAQgAAEIQAACGSKA8MjQYjAUCEAAAhCAAAQgAAEI5JUAwiOvK8u8IAABCEAAAhCAAAQgkCECCI8MLQZDgQAEIAABCEAAAhCAQF4JIDzyurLMCwIQgAAEIAABCEAAAhkigPDI0GIwFAhAAAIQgAAEIAABCOSVAMIjryvLvCAAAQhAAAIQgAAEIJAhAv8PajDWNxB5uo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 l="41761" t="14651" r="5187" b="60024"/>
          <a:stretch>
            <a:fillRect/>
          </a:stretch>
        </p:blipFill>
        <p:spPr bwMode="auto">
          <a:xfrm rot="21152668">
            <a:off x="377964" y="1538987"/>
            <a:ext cx="3195797" cy="215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056" y="54025"/>
            <a:ext cx="1524000" cy="638671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16632"/>
            <a:ext cx="1368152" cy="50405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83568" y="3717032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Number of </a:t>
            </a:r>
            <a:r>
              <a:rPr 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remedials</a:t>
            </a:r>
            <a:endParaRPr lang="en-US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73</a:t>
            </a:r>
          </a:p>
        </p:txBody>
      </p:sp>
      <p:cxnSp>
        <p:nvCxnSpPr>
          <p:cNvPr id="12" name="Connettore 2 11"/>
          <p:cNvCxnSpPr>
            <a:stCxn id="3" idx="2"/>
          </p:cNvCxnSpPr>
          <p:nvPr/>
        </p:nvCxnSpPr>
        <p:spPr>
          <a:xfrm flipH="1">
            <a:off x="4860032" y="2492896"/>
            <a:ext cx="13321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3" idx="2"/>
          </p:cNvCxnSpPr>
          <p:nvPr/>
        </p:nvCxnSpPr>
        <p:spPr>
          <a:xfrm>
            <a:off x="6192180" y="2492896"/>
            <a:ext cx="126014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563888" y="3212976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Human Science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Classical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Lyceé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849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444208" y="31409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Technical Institute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389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Risultati immagini per simbolo uomo donna"/>
          <p:cNvPicPr>
            <a:picLocks noChangeAspect="1" noChangeArrowheads="1"/>
          </p:cNvPicPr>
          <p:nvPr/>
        </p:nvPicPr>
        <p:blipFill>
          <a:blip r:embed="rId7" cstate="print"/>
          <a:srcRect r="47214"/>
          <a:stretch>
            <a:fillRect/>
          </a:stretch>
        </p:blipFill>
        <p:spPr bwMode="auto">
          <a:xfrm>
            <a:off x="6588224" y="4005064"/>
            <a:ext cx="574585" cy="576064"/>
          </a:xfrm>
          <a:prstGeom prst="rect">
            <a:avLst/>
          </a:prstGeom>
          <a:noFill/>
        </p:spPr>
      </p:pic>
      <p:pic>
        <p:nvPicPr>
          <p:cNvPr id="25" name="Picture 2" descr="Risultati immagini per simbolo uomo donna"/>
          <p:cNvPicPr>
            <a:picLocks noChangeAspect="1" noChangeArrowheads="1"/>
          </p:cNvPicPr>
          <p:nvPr/>
        </p:nvPicPr>
        <p:blipFill>
          <a:blip r:embed="rId7" cstate="print"/>
          <a:srcRect r="47214"/>
          <a:stretch>
            <a:fillRect/>
          </a:stretch>
        </p:blipFill>
        <p:spPr bwMode="auto">
          <a:xfrm>
            <a:off x="3851920" y="4005064"/>
            <a:ext cx="574585" cy="576064"/>
          </a:xfrm>
          <a:prstGeom prst="rect">
            <a:avLst/>
          </a:prstGeom>
          <a:noFill/>
        </p:spPr>
      </p:pic>
      <p:pic>
        <p:nvPicPr>
          <p:cNvPr id="9220" name="Picture 4" descr="Risultati immagini per simbolo uomo donna"/>
          <p:cNvPicPr>
            <a:picLocks noChangeAspect="1" noChangeArrowheads="1"/>
          </p:cNvPicPr>
          <p:nvPr/>
        </p:nvPicPr>
        <p:blipFill>
          <a:blip r:embed="rId7" cstate="print"/>
          <a:srcRect l="50717" r="7387"/>
          <a:stretch>
            <a:fillRect/>
          </a:stretch>
        </p:blipFill>
        <p:spPr bwMode="auto">
          <a:xfrm>
            <a:off x="5508104" y="4077072"/>
            <a:ext cx="456051" cy="576064"/>
          </a:xfrm>
          <a:prstGeom prst="rect">
            <a:avLst/>
          </a:prstGeom>
          <a:noFill/>
        </p:spPr>
      </p:pic>
      <p:pic>
        <p:nvPicPr>
          <p:cNvPr id="28" name="Picture 4" descr="Risultati immagini per simbolo uomo donna"/>
          <p:cNvPicPr>
            <a:picLocks noChangeAspect="1" noChangeArrowheads="1"/>
          </p:cNvPicPr>
          <p:nvPr/>
        </p:nvPicPr>
        <p:blipFill>
          <a:blip r:embed="rId7" cstate="print"/>
          <a:srcRect l="50717" r="7387"/>
          <a:stretch>
            <a:fillRect/>
          </a:stretch>
        </p:blipFill>
        <p:spPr bwMode="auto">
          <a:xfrm>
            <a:off x="7668344" y="4077072"/>
            <a:ext cx="456051" cy="576064"/>
          </a:xfrm>
          <a:prstGeom prst="rect">
            <a:avLst/>
          </a:prstGeom>
          <a:noFill/>
        </p:spPr>
      </p:pic>
      <p:sp>
        <p:nvSpPr>
          <p:cNvPr id="29" name="CasellaDiTesto 28"/>
          <p:cNvSpPr txBox="1"/>
          <p:nvPr/>
        </p:nvSpPr>
        <p:spPr>
          <a:xfrm>
            <a:off x="3779912" y="464384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134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436096" y="465313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715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516216" y="464384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285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524328" y="465313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104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427984" y="5445224"/>
            <a:ext cx="39604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The age range of the students is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14-19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it-IT" b="1" i="1" dirty="0">
              <a:solidFill>
                <a:srgbClr val="FF0000"/>
              </a:solidFill>
            </a:endParaRPr>
          </a:p>
        </p:txBody>
      </p:sp>
      <p:cxnSp>
        <p:nvCxnSpPr>
          <p:cNvPr id="26" name="Connettore 2 25"/>
          <p:cNvCxnSpPr>
            <a:stCxn id="10" idx="2"/>
          </p:cNvCxnSpPr>
          <p:nvPr/>
        </p:nvCxnSpPr>
        <p:spPr>
          <a:xfrm flipH="1">
            <a:off x="1043608" y="4486473"/>
            <a:ext cx="972108" cy="2375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0" idx="2"/>
          </p:cNvCxnSpPr>
          <p:nvPr/>
        </p:nvCxnSpPr>
        <p:spPr>
          <a:xfrm>
            <a:off x="2015716" y="4486473"/>
            <a:ext cx="1044116" cy="3095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0" y="4941168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Human Science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Classical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Lyceé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49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051720" y="50131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Technical Institute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</a:p>
          <a:p>
            <a:pPr algn="ctr"/>
            <a:endParaRPr lang="it-IT" sz="1600" dirty="0">
              <a:solidFill>
                <a:srgbClr val="C00000"/>
              </a:solidFill>
            </a:endParaRPr>
          </a:p>
        </p:txBody>
      </p:sp>
      <p:pic>
        <p:nvPicPr>
          <p:cNvPr id="36" name="Picture 2" descr="Risultati immagini per simbolo uomo donna"/>
          <p:cNvPicPr>
            <a:picLocks noChangeAspect="1" noChangeArrowheads="1"/>
          </p:cNvPicPr>
          <p:nvPr/>
        </p:nvPicPr>
        <p:blipFill>
          <a:blip r:embed="rId7" cstate="print"/>
          <a:srcRect r="47214"/>
          <a:stretch>
            <a:fillRect/>
          </a:stretch>
        </p:blipFill>
        <p:spPr bwMode="auto">
          <a:xfrm>
            <a:off x="0" y="5589240"/>
            <a:ext cx="574585" cy="576064"/>
          </a:xfrm>
          <a:prstGeom prst="rect">
            <a:avLst/>
          </a:prstGeom>
          <a:noFill/>
        </p:spPr>
      </p:pic>
      <p:pic>
        <p:nvPicPr>
          <p:cNvPr id="37" name="Picture 2" descr="Risultati immagini per simbolo uomo donna"/>
          <p:cNvPicPr>
            <a:picLocks noChangeAspect="1" noChangeArrowheads="1"/>
          </p:cNvPicPr>
          <p:nvPr/>
        </p:nvPicPr>
        <p:blipFill>
          <a:blip r:embed="rId7" cstate="print"/>
          <a:srcRect r="47214"/>
          <a:stretch>
            <a:fillRect/>
          </a:stretch>
        </p:blipFill>
        <p:spPr bwMode="auto">
          <a:xfrm>
            <a:off x="2051720" y="5445224"/>
            <a:ext cx="574585" cy="576064"/>
          </a:xfrm>
          <a:prstGeom prst="rect">
            <a:avLst/>
          </a:prstGeom>
          <a:noFill/>
        </p:spPr>
      </p:pic>
      <p:pic>
        <p:nvPicPr>
          <p:cNvPr id="38" name="Picture 4" descr="Risultati immagini per simbolo uomo donna"/>
          <p:cNvPicPr>
            <a:picLocks noChangeAspect="1" noChangeArrowheads="1"/>
          </p:cNvPicPr>
          <p:nvPr/>
        </p:nvPicPr>
        <p:blipFill>
          <a:blip r:embed="rId7" cstate="print"/>
          <a:srcRect l="50717" r="7387"/>
          <a:stretch>
            <a:fillRect/>
          </a:stretch>
        </p:blipFill>
        <p:spPr bwMode="auto">
          <a:xfrm>
            <a:off x="1091613" y="5589240"/>
            <a:ext cx="456051" cy="576064"/>
          </a:xfrm>
          <a:prstGeom prst="rect">
            <a:avLst/>
          </a:prstGeom>
          <a:noFill/>
        </p:spPr>
      </p:pic>
      <p:pic>
        <p:nvPicPr>
          <p:cNvPr id="39" name="Picture 4" descr="Risultati immagini per simbolo uomo donna"/>
          <p:cNvPicPr>
            <a:picLocks noChangeAspect="1" noChangeArrowheads="1"/>
          </p:cNvPicPr>
          <p:nvPr/>
        </p:nvPicPr>
        <p:blipFill>
          <a:blip r:embed="rId7" cstate="print"/>
          <a:srcRect l="50717" r="7387"/>
          <a:stretch>
            <a:fillRect/>
          </a:stretch>
        </p:blipFill>
        <p:spPr bwMode="auto">
          <a:xfrm>
            <a:off x="3179845" y="5445224"/>
            <a:ext cx="456051" cy="576064"/>
          </a:xfrm>
          <a:prstGeom prst="rect">
            <a:avLst/>
          </a:prstGeom>
          <a:noFill/>
        </p:spPr>
      </p:pic>
      <p:sp>
        <p:nvSpPr>
          <p:cNvPr id="40" name="CasellaDiTesto 39"/>
          <p:cNvSpPr txBox="1"/>
          <p:nvPr/>
        </p:nvSpPr>
        <p:spPr>
          <a:xfrm>
            <a:off x="539552" y="580526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475656" y="580526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36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483768" y="566124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3563888" y="575474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0536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22" grpId="0"/>
      <p:bldP spid="23" grpId="0"/>
      <p:bldP spid="29" grpId="0"/>
      <p:bldP spid="30" grpId="0"/>
      <p:bldP spid="31" grpId="0"/>
      <p:bldP spid="32" grpId="0"/>
      <p:bldP spid="24" grpId="0"/>
      <p:bldP spid="34" grpId="0"/>
      <p:bldP spid="35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620000" cy="1143000"/>
          </a:xfrm>
        </p:spPr>
        <p:txBody>
          <a:bodyPr/>
          <a:lstStyle/>
          <a:p>
            <a:pPr algn="ctr"/>
            <a:r>
              <a:rPr lang="it-IT" dirty="0" smtClean="0">
                <a:latin typeface="Cooper Black" pitchFamily="18" charset="0"/>
              </a:rPr>
              <a:t>International </a:t>
            </a:r>
            <a:r>
              <a:rPr lang="it-IT" dirty="0" err="1" smtClean="0">
                <a:latin typeface="Cooper Black" pitchFamily="18" charset="0"/>
              </a:rPr>
              <a:t>Activities</a:t>
            </a:r>
            <a:endParaRPr lang="it-IT" dirty="0"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103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Our school is active in the field of: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European projects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it-IT" dirty="0" smtClean="0"/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6000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LOGO ERASMUS 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178784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www.iiselianoluzzatti.gov.it/wp-content/uploads/2016/09/banner_erasmusk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708920"/>
            <a:ext cx="2247900" cy="800100"/>
          </a:xfrm>
          <a:prstGeom prst="rect">
            <a:avLst/>
          </a:prstGeom>
          <a:noFill/>
        </p:spPr>
      </p:pic>
      <p:pic>
        <p:nvPicPr>
          <p:cNvPr id="26630" name="Picture 6" descr="http://www.iiselianoluzzatti.gov.it/wp-content/uploads/2016/09/banner_erasmuska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708920"/>
            <a:ext cx="2247900" cy="800100"/>
          </a:xfrm>
          <a:prstGeom prst="rect">
            <a:avLst/>
          </a:prstGeom>
          <a:noFill/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4211960" y="3645024"/>
            <a:ext cx="4009256" cy="25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Ogolnoksztalcace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Noblistow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Polskich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Rydułtowy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Poland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Spojena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skola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Bratislava – Slovakia 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Chastna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profilirana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gimnazia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chuzhdoezikovo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obuchenie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Chelopech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"BG412 – Bulgaria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Basogretmen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Ataturk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Anadolu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Lisesi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Merkez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Turkey 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Risultati immagini per bandiera polon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340556" cy="2880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isultati immagini per bandiera slovacch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360040" cy="2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isultati immagini per bandiera bulgar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403244" cy="2880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isultati immagini per bandiera ufficiale turc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5589240"/>
            <a:ext cx="432155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70160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620000" cy="1143000"/>
          </a:xfrm>
        </p:spPr>
        <p:txBody>
          <a:bodyPr/>
          <a:lstStyle/>
          <a:p>
            <a:pPr algn="ctr"/>
            <a:r>
              <a:rPr lang="it-IT" dirty="0" smtClean="0">
                <a:latin typeface="Cooper Black" pitchFamily="18" charset="0"/>
              </a:rPr>
              <a:t>International </a:t>
            </a:r>
            <a:r>
              <a:rPr lang="it-IT" dirty="0" err="1" smtClean="0">
                <a:latin typeface="Cooper Black" pitchFamily="18" charset="0"/>
              </a:rPr>
              <a:t>Activities</a:t>
            </a:r>
            <a:endParaRPr lang="it-IT" dirty="0"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24744"/>
            <a:ext cx="762000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EAGLE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it-IT" dirty="0" smtClean="0"/>
          </a:p>
          <a:p>
            <a:pPr algn="just">
              <a:buFont typeface="Wingdings" pitchFamily="2" charset="2"/>
              <a:buChar char="v"/>
            </a:pPr>
            <a:endParaRPr lang="it-IT" dirty="0" smtClean="0"/>
          </a:p>
          <a:p>
            <a:pPr marL="114300" lvl="0" indent="0">
              <a:buNone/>
            </a:pPr>
            <a:r>
              <a:rPr lang="it-IT" dirty="0" smtClean="0"/>
              <a:t> </a:t>
            </a: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96000"/>
            <a:ext cx="25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onvegno-EAGLE-20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545" y="2492896"/>
            <a:ext cx="5257727" cy="331236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2483768" y="1681644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 project implemented within the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activity work-related learning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and thanks to the partnership with the National Archaeological Museum of Palestrina</a:t>
            </a:r>
            <a:endParaRPr lang="it-IT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08104" y="5949280"/>
            <a:ext cx="2956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Finally the translated epigraphs have been uploaded on the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free-open source software Media-Wiki</a:t>
            </a:r>
            <a:endParaRPr lang="it-IT" sz="1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5496" y="3124125"/>
            <a:ext cx="1691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The activities have dealt with the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translation of inscriptions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from Latin into English and Italian</a:t>
            </a:r>
            <a:endParaRPr lang="it-IT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Connettore 7 12"/>
          <p:cNvCxnSpPr>
            <a:stCxn id="9" idx="2"/>
          </p:cNvCxnSpPr>
          <p:nvPr/>
        </p:nvCxnSpPr>
        <p:spPr>
          <a:xfrm rot="5400000">
            <a:off x="4950042" y="2186862"/>
            <a:ext cx="504056" cy="54006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>
            <a:stCxn id="11" idx="2"/>
          </p:cNvCxnSpPr>
          <p:nvPr/>
        </p:nvCxnSpPr>
        <p:spPr>
          <a:xfrm rot="16200000" flipH="1">
            <a:off x="890464" y="4499992"/>
            <a:ext cx="1008112" cy="1026368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Forma 21"/>
          <p:cNvCxnSpPr>
            <a:stCxn id="10" idx="0"/>
          </p:cNvCxnSpPr>
          <p:nvPr/>
        </p:nvCxnSpPr>
        <p:spPr>
          <a:xfrm rot="16200000" flipV="1">
            <a:off x="5599266" y="4561974"/>
            <a:ext cx="1080120" cy="1694491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620000" cy="1143000"/>
          </a:xfrm>
        </p:spPr>
        <p:txBody>
          <a:bodyPr/>
          <a:lstStyle/>
          <a:p>
            <a:pPr algn="ctr"/>
            <a:r>
              <a:rPr lang="it-IT" dirty="0" smtClean="0">
                <a:latin typeface="Cooper Black" pitchFamily="18" charset="0"/>
              </a:rPr>
              <a:t>International </a:t>
            </a:r>
            <a:r>
              <a:rPr lang="it-IT" dirty="0" err="1" smtClean="0">
                <a:latin typeface="Cooper Black" pitchFamily="18" charset="0"/>
              </a:rPr>
              <a:t>Activities</a:t>
            </a:r>
            <a:endParaRPr lang="it-IT" dirty="0"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24744"/>
            <a:ext cx="762000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SPECIAL OLYMPICS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it-IT" dirty="0" smtClean="0"/>
          </a:p>
          <a:p>
            <a:pPr algn="just">
              <a:buFont typeface="Wingdings" pitchFamily="2" charset="2"/>
              <a:buChar char="v"/>
            </a:pPr>
            <a:endParaRPr lang="it-IT" dirty="0" smtClean="0"/>
          </a:p>
          <a:p>
            <a:pPr marL="114300" lvl="0" indent="0">
              <a:buNone/>
            </a:pPr>
            <a:r>
              <a:rPr lang="it-IT" dirty="0" smtClean="0"/>
              <a:t> </a:t>
            </a:r>
          </a:p>
        </p:txBody>
      </p:sp>
      <p:pic>
        <p:nvPicPr>
          <p:cNvPr id="4" name="Picture 4" descr="Risultati immagini per erasmus + 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5" y="22381"/>
            <a:ext cx="2376264" cy="6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IS – Eliano Luzzat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096000"/>
            <a:ext cx="25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347864" y="162880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Special Olympics is a global movement of people creating a new world of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inclusion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community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, where every single person is accepted and welcomed, regardless of ability or disability. </a:t>
            </a:r>
            <a:endParaRPr lang="it-IT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220072" y="4725144"/>
            <a:ext cx="3244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Through sports,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athletes are seeing themselves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for their abilities, not disabilities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200" b="1" dirty="0" smtClean="0">
                <a:solidFill>
                  <a:srgbClr val="FFC000"/>
                </a:solidFill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Their world is opened with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acceptance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understanding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. They become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confident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empowered by their accomplishments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. They are also making new friends, as part of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the most inclusive community on the planet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t-IT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4941168"/>
            <a:ext cx="3131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Athletes are children and adults with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intellectual disabilities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 from all around the world. They are finding success, joy and friendship as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part of the global community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. They're also having lots of fun! 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it-IT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Connettore 7 12"/>
          <p:cNvCxnSpPr/>
          <p:nvPr/>
        </p:nvCxnSpPr>
        <p:spPr>
          <a:xfrm rot="5400000">
            <a:off x="6253733" y="1603251"/>
            <a:ext cx="380944" cy="1440155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>
            <a:stCxn id="11" idx="0"/>
          </p:cNvCxnSpPr>
          <p:nvPr/>
        </p:nvCxnSpPr>
        <p:spPr>
          <a:xfrm rot="5400000" flipH="1" flipV="1">
            <a:off x="2312876" y="4050196"/>
            <a:ext cx="144016" cy="1637928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Forma 21"/>
          <p:cNvCxnSpPr>
            <a:stCxn id="10" idx="0"/>
            <a:endCxn id="1046" idx="2"/>
          </p:cNvCxnSpPr>
          <p:nvPr/>
        </p:nvCxnSpPr>
        <p:spPr>
          <a:xfrm rot="16200000" flipV="1">
            <a:off x="6163527" y="4046116"/>
            <a:ext cx="535323" cy="8227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www.specialolympics.it/index.php?m=show_image_album&amp;nostruct=0&amp;idfoto=4070&amp;grande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068960"/>
            <a:ext cx="2106474" cy="247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Special Olympics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276872"/>
            <a:ext cx="2304256" cy="648072"/>
          </a:xfrm>
          <a:prstGeom prst="rect">
            <a:avLst/>
          </a:prstGeom>
          <a:noFill/>
        </p:spPr>
      </p:pic>
      <p:sp>
        <p:nvSpPr>
          <p:cNvPr id="1044" name="AutoShape 20" descr="Risultati immagini per special olym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6" name="Picture 22" descr="Risultati immagini per special olympic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06767">
            <a:off x="5138402" y="2869129"/>
            <a:ext cx="1996547" cy="133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8" name="Picture 24" descr="Risultati immagini per special olympic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78409">
            <a:off x="1335845" y="2807031"/>
            <a:ext cx="1802770" cy="161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42699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3606</TotalTime>
  <Words>818</Words>
  <Application>Microsoft Office PowerPoint</Application>
  <PresentationFormat>Presentazione su schermo (4:3)</PresentationFormat>
  <Paragraphs>160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Adiacente</vt:lpstr>
      <vt:lpstr>TCA Study Visit  The future begins today: educational and professional guidance practices  Botoșani, 10-14 October 2016</vt:lpstr>
      <vt:lpstr>Something about Palestrina</vt:lpstr>
      <vt:lpstr>The campus</vt:lpstr>
      <vt:lpstr>The school</vt:lpstr>
      <vt:lpstr>Organization chart</vt:lpstr>
      <vt:lpstr>School population</vt:lpstr>
      <vt:lpstr>International Activities</vt:lpstr>
      <vt:lpstr>International Activities</vt:lpstr>
      <vt:lpstr>International Activities</vt:lpstr>
      <vt:lpstr>Diapositiva 10</vt:lpstr>
      <vt:lpstr>A bit of history…</vt:lpstr>
      <vt:lpstr>School partners</vt:lpstr>
      <vt:lpstr>Project data</vt:lpstr>
      <vt:lpstr>Teaching strategies</vt:lpstr>
      <vt:lpstr>Outcomes</vt:lpstr>
      <vt:lpstr>Outcomes</vt:lpstr>
      <vt:lpstr>Outcomes</vt:lpstr>
      <vt:lpstr>… and then</vt:lpstr>
      <vt:lpstr>School partners</vt:lpstr>
      <vt:lpstr>Project referents</vt:lpstr>
      <vt:lpstr>What’s the news?</vt:lpstr>
      <vt:lpstr>Diapositiva 22</vt:lpstr>
      <vt:lpstr>Goals</vt:lpstr>
      <vt:lpstr>In conclusion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MINDS FOR HAPPY LIVES</dc:title>
  <dc:creator>matilda</dc:creator>
  <cp:lastModifiedBy>Utente</cp:lastModifiedBy>
  <cp:revision>112</cp:revision>
  <dcterms:created xsi:type="dcterms:W3CDTF">2016-09-02T14:32:39Z</dcterms:created>
  <dcterms:modified xsi:type="dcterms:W3CDTF">2016-10-16T15:14:26Z</dcterms:modified>
</cp:coreProperties>
</file>